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9"/>
  </p:notesMasterIdLst>
  <p:sldIdLst>
    <p:sldId id="256" r:id="rId2"/>
    <p:sldId id="257" r:id="rId3"/>
    <p:sldId id="259" r:id="rId4"/>
    <p:sldId id="261" r:id="rId5"/>
    <p:sldId id="276" r:id="rId6"/>
    <p:sldId id="280" r:id="rId7"/>
    <p:sldId id="279" r:id="rId8"/>
    <p:sldId id="284" r:id="rId9"/>
    <p:sldId id="277" r:id="rId10"/>
    <p:sldId id="282" r:id="rId11"/>
    <p:sldId id="281" r:id="rId12"/>
    <p:sldId id="275" r:id="rId13"/>
    <p:sldId id="268" r:id="rId14"/>
    <p:sldId id="273" r:id="rId15"/>
    <p:sldId id="285" r:id="rId16"/>
    <p:sldId id="286" r:id="rId17"/>
    <p:sldId id="274" r:id="rId18"/>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Garamond" panose="02020404030301010803" pitchFamily="18"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8" roundtripDataSignature="AMtx7mhSBAHGA06v9eDHNDHulI/DyL4c9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A83BA7A-5A95-41F6-AD48-F1AE2342B6AD}">
  <a:tblStyle styleId="{BA83BA7A-5A95-41F6-AD48-F1AE2342B6AD}" styleName="Table_0">
    <a:wholeTbl>
      <a:tcTxStyle b="off" i="off">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ABBEE60B-51EB-4502-9D7B-674B9713B2F2}"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35"/>
  </p:normalViewPr>
  <p:slideViewPr>
    <p:cSldViewPr snapToGrid="0" snapToObjects="1">
      <p:cViewPr>
        <p:scale>
          <a:sx n="106" d="100"/>
          <a:sy n="106" d="100"/>
        </p:scale>
        <p:origin x="160" y="2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customschemas.google.com/relationships/presentationmetadata" Target="meta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fr-CA"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98.143.215.223:32000/"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98.143.215.223:30000/"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3" name="Google Shape;1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36d28e98d_5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g736d28e98d_5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080"/>
              </a:spcBef>
              <a:spcAft>
                <a:spcPts val="0"/>
              </a:spcAft>
              <a:buClr>
                <a:schemeClr val="dk1"/>
              </a:buClr>
              <a:buSzPts val="1100"/>
              <a:buFont typeface="Arial"/>
              <a:buNone/>
            </a:pPr>
            <a:r>
              <a:rPr lang="fr-CA" sz="1500">
                <a:solidFill>
                  <a:srgbClr val="666666"/>
                </a:solidFill>
                <a:latin typeface="Arial"/>
                <a:ea typeface="Arial"/>
                <a:cs typeface="Arial"/>
                <a:sym typeface="Arial"/>
              </a:rPr>
              <a:t>Intro partie</a:t>
            </a:r>
            <a:endParaRPr sz="1500">
              <a:solidFill>
                <a:srgbClr val="666666"/>
              </a:solidFill>
              <a:latin typeface="Arial"/>
              <a:ea typeface="Arial"/>
              <a:cs typeface="Arial"/>
              <a:sym typeface="Arial"/>
            </a:endParaRPr>
          </a:p>
          <a:p>
            <a:pPr marL="0" lvl="0" indent="0" algn="l" rtl="0">
              <a:lnSpc>
                <a:spcPct val="115000"/>
              </a:lnSpc>
              <a:spcBef>
                <a:spcPts val="1600"/>
              </a:spcBef>
              <a:spcAft>
                <a:spcPts val="0"/>
              </a:spcAft>
              <a:buClr>
                <a:schemeClr val="dk1"/>
              </a:buClr>
              <a:buSzPts val="1100"/>
              <a:buFont typeface="Arial"/>
              <a:buNone/>
            </a:pPr>
            <a:r>
              <a:rPr lang="fr-CA" sz="1100">
                <a:latin typeface="Arial"/>
                <a:ea typeface="Arial"/>
                <a:cs typeface="Arial"/>
                <a:sym typeface="Arial"/>
              </a:rPr>
              <a:t>Le choix de l’orchestration des logiciels de notre stack sur les différentes machines a un impact sur la consommation des ressources du système, sur l’évolution de la plateforme et sur la capacité d’adapter la plateforme aux besoins en ressources.</a:t>
            </a:r>
            <a:endParaRPr sz="1100">
              <a:latin typeface="Arial"/>
              <a:ea typeface="Arial"/>
              <a:cs typeface="Arial"/>
              <a:sym typeface="Arial"/>
            </a:endParaRPr>
          </a:p>
          <a:p>
            <a:pPr marL="0" lvl="0" indent="0" algn="l" rtl="0">
              <a:lnSpc>
                <a:spcPct val="115000"/>
              </a:lnSpc>
              <a:spcBef>
                <a:spcPts val="0"/>
              </a:spcBef>
              <a:spcAft>
                <a:spcPts val="0"/>
              </a:spcAft>
              <a:buSzPts val="1400"/>
              <a:buNone/>
            </a:pPr>
            <a:r>
              <a:rPr lang="fr-CA" sz="1100">
                <a:latin typeface="Arial"/>
                <a:ea typeface="Arial"/>
                <a:cs typeface="Arial"/>
                <a:sym typeface="Arial"/>
              </a:rPr>
              <a:t>Nous avons fait le choix de rechercher un système d’orchestration qui prendrait le moins de ressources possible et qui permettrait de faciliter l’installation des composants du monitoring ainsi que les composants de l’application réel de la solution.</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100">
              <a:latin typeface="Arial"/>
              <a:ea typeface="Arial"/>
              <a:cs typeface="Arial"/>
              <a:sym typeface="Arial"/>
            </a:endParaRPr>
          </a:p>
        </p:txBody>
      </p:sp>
      <p:sp>
        <p:nvSpPr>
          <p:cNvPr id="220" name="Google Shape;220;g736d28e98d_5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CA"/>
              <a:t>10</a:t>
            </a:fld>
            <a:endParaRPr/>
          </a:p>
        </p:txBody>
      </p:sp>
    </p:spTree>
    <p:extLst>
      <p:ext uri="{BB962C8B-B14F-4D97-AF65-F5344CB8AC3E}">
        <p14:creationId xmlns:p14="http://schemas.microsoft.com/office/powerpoint/2010/main" val="22452219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36d28e98d_5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g736d28e98d_5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080"/>
              </a:spcBef>
              <a:spcAft>
                <a:spcPts val="0"/>
              </a:spcAft>
              <a:buClr>
                <a:schemeClr val="dk1"/>
              </a:buClr>
              <a:buSzPts val="1100"/>
              <a:buFont typeface="Arial"/>
              <a:buNone/>
            </a:pPr>
            <a:r>
              <a:rPr lang="fr-CA" sz="1500">
                <a:solidFill>
                  <a:srgbClr val="666666"/>
                </a:solidFill>
                <a:latin typeface="Arial"/>
                <a:ea typeface="Arial"/>
                <a:cs typeface="Arial"/>
                <a:sym typeface="Arial"/>
              </a:rPr>
              <a:t>Intro partie</a:t>
            </a:r>
            <a:endParaRPr sz="1500">
              <a:solidFill>
                <a:srgbClr val="666666"/>
              </a:solidFill>
              <a:latin typeface="Arial"/>
              <a:ea typeface="Arial"/>
              <a:cs typeface="Arial"/>
              <a:sym typeface="Arial"/>
            </a:endParaRPr>
          </a:p>
          <a:p>
            <a:pPr marL="0" lvl="0" indent="0" algn="l" rtl="0">
              <a:lnSpc>
                <a:spcPct val="115000"/>
              </a:lnSpc>
              <a:spcBef>
                <a:spcPts val="1600"/>
              </a:spcBef>
              <a:spcAft>
                <a:spcPts val="0"/>
              </a:spcAft>
              <a:buClr>
                <a:schemeClr val="dk1"/>
              </a:buClr>
              <a:buSzPts val="1100"/>
              <a:buFont typeface="Arial"/>
              <a:buNone/>
            </a:pPr>
            <a:r>
              <a:rPr lang="fr-CA" sz="1100">
                <a:latin typeface="Arial"/>
                <a:ea typeface="Arial"/>
                <a:cs typeface="Arial"/>
                <a:sym typeface="Arial"/>
              </a:rPr>
              <a:t>Le choix de l’orchestration des logiciels de notre stack sur les différentes machines a un impact sur la consommation des ressources du système, sur l’évolution de la plateforme et sur la capacité d’adapter la plateforme aux besoins en ressources.</a:t>
            </a:r>
            <a:endParaRPr sz="1100">
              <a:latin typeface="Arial"/>
              <a:ea typeface="Arial"/>
              <a:cs typeface="Arial"/>
              <a:sym typeface="Arial"/>
            </a:endParaRPr>
          </a:p>
          <a:p>
            <a:pPr marL="0" lvl="0" indent="0" algn="l" rtl="0">
              <a:lnSpc>
                <a:spcPct val="115000"/>
              </a:lnSpc>
              <a:spcBef>
                <a:spcPts val="0"/>
              </a:spcBef>
              <a:spcAft>
                <a:spcPts val="0"/>
              </a:spcAft>
              <a:buSzPts val="1400"/>
              <a:buNone/>
            </a:pPr>
            <a:r>
              <a:rPr lang="fr-CA" sz="1100">
                <a:latin typeface="Arial"/>
                <a:ea typeface="Arial"/>
                <a:cs typeface="Arial"/>
                <a:sym typeface="Arial"/>
              </a:rPr>
              <a:t>Nous avons fait le choix de rechercher un système d’orchestration qui prendrait le moins de ressources possible et qui permettrait de faciliter l’installation des composants du monitoring ainsi que les composants de l’application réel de la solution.</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100">
              <a:latin typeface="Arial"/>
              <a:ea typeface="Arial"/>
              <a:cs typeface="Arial"/>
              <a:sym typeface="Arial"/>
            </a:endParaRPr>
          </a:p>
        </p:txBody>
      </p:sp>
      <p:sp>
        <p:nvSpPr>
          <p:cNvPr id="220" name="Google Shape;220;g736d28e98d_5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CA"/>
              <a:t>12</a:t>
            </a:fld>
            <a:endParaRPr/>
          </a:p>
        </p:txBody>
      </p:sp>
    </p:spTree>
    <p:extLst>
      <p:ext uri="{BB962C8B-B14F-4D97-AF65-F5344CB8AC3E}">
        <p14:creationId xmlns:p14="http://schemas.microsoft.com/office/powerpoint/2010/main" val="1101552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734f23da4a_0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 name="Google Shape;268;g734f23da4a_0_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CA" sz="1200" b="0"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http://98.143.215.223:32000</a:t>
            </a:r>
            <a:r>
              <a:rPr lang="fr-CA" sz="1200" b="0" i="0" u="none" strike="noStrike">
                <a:solidFill>
                  <a:schemeClr val="dk1"/>
                </a:solidFill>
                <a:latin typeface="Calibri"/>
                <a:ea typeface="Calibri"/>
                <a:cs typeface="Calibri"/>
                <a:sym typeface="Calibri"/>
              </a:rPr>
              <a:t>   graphana</a:t>
            </a:r>
            <a:endParaRPr sz="1200" b="0" i="0" u="none" strike="noStrike">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r>
              <a:rPr lang="fr-CA" sz="1200" b="0" i="0" u="sng" strike="noStrike">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http://98.143.215.223:30000</a:t>
            </a:r>
            <a:r>
              <a:rPr lang="fr-CA" sz="1200" b="0" i="0" u="none" strike="noStrike">
                <a:solidFill>
                  <a:schemeClr val="dk1"/>
                </a:solidFill>
                <a:latin typeface="Calibri"/>
                <a:ea typeface="Calibri"/>
                <a:cs typeface="Calibri"/>
                <a:sym typeface="Calibri"/>
              </a:rPr>
              <a:t>   prometheus</a:t>
            </a:r>
            <a:endParaRPr sz="1200" b="0" i="0" u="none" strike="noStrike">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endParaRPr/>
          </a:p>
          <a:p>
            <a:pPr marL="457200" lvl="0" indent="-342900" algn="l" rtl="0">
              <a:lnSpc>
                <a:spcPct val="100000"/>
              </a:lnSpc>
              <a:spcBef>
                <a:spcPts val="1080"/>
              </a:spcBef>
              <a:spcAft>
                <a:spcPts val="0"/>
              </a:spcAft>
              <a:buClr>
                <a:schemeClr val="accent1"/>
              </a:buClr>
              <a:buSzPts val="1800"/>
              <a:buChar char="•"/>
            </a:pPr>
            <a:r>
              <a:rPr lang="fr-CA" sz="1800">
                <a:solidFill>
                  <a:srgbClr val="262626"/>
                </a:solidFill>
                <a:latin typeface="Garamond"/>
                <a:ea typeface="Garamond"/>
                <a:cs typeface="Garamond"/>
                <a:sym typeface="Garamond"/>
              </a:rPr>
              <a:t>La problématique et le contexte</a:t>
            </a:r>
            <a:endParaRPr/>
          </a:p>
        </p:txBody>
      </p:sp>
      <p:sp>
        <p:nvSpPr>
          <p:cNvPr id="269" name="Google Shape;269;g734f23da4a_0_7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CA"/>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0"/>
              </a:spcBef>
              <a:spcAft>
                <a:spcPts val="0"/>
              </a:spcAft>
              <a:buClr>
                <a:schemeClr val="accent1"/>
              </a:buClr>
              <a:buSzPts val="1800"/>
              <a:buChar char="•"/>
            </a:pPr>
            <a:endParaRPr sz="1800" dirty="0">
              <a:solidFill>
                <a:srgbClr val="262626"/>
              </a:solidFill>
              <a:latin typeface="Garamond"/>
              <a:ea typeface="Garamond"/>
              <a:cs typeface="Garamond"/>
              <a:sym typeface="Garamond"/>
            </a:endParaRPr>
          </a:p>
        </p:txBody>
      </p:sp>
      <p:sp>
        <p:nvSpPr>
          <p:cNvPr id="159" name="Google Shape;1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28408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0"/>
              </a:spcBef>
              <a:spcAft>
                <a:spcPts val="0"/>
              </a:spcAft>
              <a:buClr>
                <a:schemeClr val="accent1"/>
              </a:buClr>
              <a:buSzPts val="1800"/>
              <a:buChar char="•"/>
            </a:pPr>
            <a:endParaRPr sz="1800" dirty="0">
              <a:solidFill>
                <a:srgbClr val="262626"/>
              </a:solidFill>
              <a:latin typeface="Garamond"/>
              <a:ea typeface="Garamond"/>
              <a:cs typeface="Garamond"/>
              <a:sym typeface="Garamond"/>
            </a:endParaRPr>
          </a:p>
        </p:txBody>
      </p:sp>
      <p:sp>
        <p:nvSpPr>
          <p:cNvPr id="159" name="Google Shape;1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34718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0"/>
              </a:spcBef>
              <a:spcAft>
                <a:spcPts val="0"/>
              </a:spcAft>
              <a:buClr>
                <a:schemeClr val="accent1"/>
              </a:buClr>
              <a:buSzPts val="1800"/>
              <a:buChar char="•"/>
            </a:pPr>
            <a:endParaRPr sz="1800" dirty="0">
              <a:solidFill>
                <a:srgbClr val="262626"/>
              </a:solidFill>
              <a:latin typeface="Garamond"/>
              <a:ea typeface="Garamond"/>
              <a:cs typeface="Garamond"/>
              <a:sym typeface="Garamond"/>
            </a:endParaRPr>
          </a:p>
        </p:txBody>
      </p:sp>
      <p:sp>
        <p:nvSpPr>
          <p:cNvPr id="159" name="Google Shape;1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26001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0"/>
              </a:spcBef>
              <a:spcAft>
                <a:spcPts val="0"/>
              </a:spcAft>
              <a:buClr>
                <a:schemeClr val="accent1"/>
              </a:buClr>
              <a:buSzPts val="1800"/>
              <a:buChar char="•"/>
            </a:pPr>
            <a:endParaRPr sz="1800" dirty="0">
              <a:solidFill>
                <a:srgbClr val="262626"/>
              </a:solidFill>
              <a:latin typeface="Garamond"/>
              <a:ea typeface="Garamond"/>
              <a:cs typeface="Garamond"/>
              <a:sym typeface="Garamond"/>
            </a:endParaRPr>
          </a:p>
        </p:txBody>
      </p:sp>
      <p:sp>
        <p:nvSpPr>
          <p:cNvPr id="159" name="Google Shape;1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26451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0"/>
              </a:spcBef>
              <a:spcAft>
                <a:spcPts val="0"/>
              </a:spcAft>
              <a:buClr>
                <a:schemeClr val="accent1"/>
              </a:buClr>
              <a:buSzPts val="1800"/>
              <a:buChar char="•"/>
            </a:pPr>
            <a:endParaRPr sz="1800" dirty="0">
              <a:solidFill>
                <a:srgbClr val="262626"/>
              </a:solidFill>
              <a:latin typeface="Garamond"/>
              <a:ea typeface="Garamond"/>
              <a:cs typeface="Garamond"/>
              <a:sym typeface="Garamond"/>
            </a:endParaRPr>
          </a:p>
        </p:txBody>
      </p:sp>
      <p:sp>
        <p:nvSpPr>
          <p:cNvPr id="159" name="Google Shape;1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734f23da4a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g734f23da4a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080"/>
              </a:spcBef>
              <a:spcAft>
                <a:spcPts val="0"/>
              </a:spcAft>
              <a:buSzPts val="1400"/>
              <a:buNone/>
            </a:pPr>
            <a:r>
              <a:rPr lang="fr-CA" sz="1800"/>
              <a:t>Objectif et exigences retenues</a:t>
            </a:r>
            <a:endParaRPr sz="1800"/>
          </a:p>
          <a:p>
            <a:pPr marL="0" lvl="0" indent="0" algn="l" rtl="0">
              <a:lnSpc>
                <a:spcPct val="100000"/>
              </a:lnSpc>
              <a:spcBef>
                <a:spcPts val="1080"/>
              </a:spcBef>
              <a:spcAft>
                <a:spcPts val="0"/>
              </a:spcAft>
              <a:buSzPts val="1400"/>
              <a:buNone/>
            </a:pPr>
            <a:r>
              <a:rPr lang="fr-CA"/>
              <a:t>Pour le monitoring. Avoir des metrics de RAM CPU.</a:t>
            </a:r>
            <a:endParaRPr/>
          </a:p>
          <a:p>
            <a:pPr marL="0" lvl="0" indent="0" algn="l" rtl="0">
              <a:lnSpc>
                <a:spcPct val="100000"/>
              </a:lnSpc>
              <a:spcBef>
                <a:spcPts val="1080"/>
              </a:spcBef>
              <a:spcAft>
                <a:spcPts val="0"/>
              </a:spcAft>
              <a:buSzPts val="1400"/>
              <a:buNone/>
            </a:pPr>
            <a:r>
              <a:rPr lang="fr-CA"/>
              <a:t>Comparer les différentes distributions de docker</a:t>
            </a:r>
            <a:endParaRPr/>
          </a:p>
          <a:p>
            <a:pPr marL="0" lvl="0" indent="0" algn="l" rtl="0">
              <a:lnSpc>
                <a:spcPct val="100000"/>
              </a:lnSpc>
              <a:spcBef>
                <a:spcPts val="1080"/>
              </a:spcBef>
              <a:spcAft>
                <a:spcPts val="0"/>
              </a:spcAft>
              <a:buSzPts val="1400"/>
              <a:buNone/>
            </a:pPr>
            <a:r>
              <a:rPr lang="fr-CA"/>
              <a:t>Comparez les différents exportateurs (cadvisor, node exporteur, autre)</a:t>
            </a:r>
            <a:endParaRPr/>
          </a:p>
          <a:p>
            <a:pPr marL="0" lvl="0" indent="0" algn="l" rtl="0">
              <a:lnSpc>
                <a:spcPct val="100000"/>
              </a:lnSpc>
              <a:spcBef>
                <a:spcPts val="1080"/>
              </a:spcBef>
              <a:spcAft>
                <a:spcPts val="0"/>
              </a:spcAft>
              <a:buSzPts val="1400"/>
              <a:buNone/>
            </a:pPr>
            <a:r>
              <a:rPr lang="fr-CA"/>
              <a:t>Pour ce lab</a:t>
            </a:r>
            <a:endParaRPr/>
          </a:p>
          <a:p>
            <a:pPr marL="457200" lvl="0" indent="0" algn="l" rtl="0">
              <a:lnSpc>
                <a:spcPct val="100000"/>
              </a:lnSpc>
              <a:spcBef>
                <a:spcPts val="1080"/>
              </a:spcBef>
              <a:spcAft>
                <a:spcPts val="0"/>
              </a:spcAft>
              <a:buSzPts val="1400"/>
              <a:buNone/>
            </a:pPr>
            <a:r>
              <a:rPr lang="fr-CA"/>
              <a:t>Appareil utilisé PI 3 b+</a:t>
            </a:r>
            <a:endParaRPr/>
          </a:p>
          <a:p>
            <a:pPr marL="457200" lvl="0" indent="0" algn="l" rtl="0">
              <a:lnSpc>
                <a:spcPct val="100000"/>
              </a:lnSpc>
              <a:spcBef>
                <a:spcPts val="1080"/>
              </a:spcBef>
              <a:spcAft>
                <a:spcPts val="0"/>
              </a:spcAft>
              <a:buSzPts val="1400"/>
              <a:buNone/>
            </a:pPr>
            <a:r>
              <a:rPr lang="fr-CA"/>
              <a:t>Connection filaire</a:t>
            </a:r>
            <a:endParaRPr/>
          </a:p>
        </p:txBody>
      </p:sp>
      <p:sp>
        <p:nvSpPr>
          <p:cNvPr id="184" name="Google Shape;184;g734f23da4a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CA"/>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36d28e98d_5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g736d28e98d_5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080"/>
              </a:spcBef>
              <a:spcAft>
                <a:spcPts val="0"/>
              </a:spcAft>
              <a:buClr>
                <a:schemeClr val="dk1"/>
              </a:buClr>
              <a:buSzPts val="1100"/>
              <a:buFont typeface="Arial"/>
              <a:buNone/>
            </a:pPr>
            <a:r>
              <a:rPr lang="fr-CA" sz="1500">
                <a:solidFill>
                  <a:srgbClr val="666666"/>
                </a:solidFill>
                <a:latin typeface="Arial"/>
                <a:ea typeface="Arial"/>
                <a:cs typeface="Arial"/>
                <a:sym typeface="Arial"/>
              </a:rPr>
              <a:t>Intro partie</a:t>
            </a:r>
            <a:endParaRPr sz="1500">
              <a:solidFill>
                <a:srgbClr val="666666"/>
              </a:solidFill>
              <a:latin typeface="Arial"/>
              <a:ea typeface="Arial"/>
              <a:cs typeface="Arial"/>
              <a:sym typeface="Arial"/>
            </a:endParaRPr>
          </a:p>
          <a:p>
            <a:pPr marL="0" lvl="0" indent="0" algn="l" rtl="0">
              <a:lnSpc>
                <a:spcPct val="115000"/>
              </a:lnSpc>
              <a:spcBef>
                <a:spcPts val="1600"/>
              </a:spcBef>
              <a:spcAft>
                <a:spcPts val="0"/>
              </a:spcAft>
              <a:buClr>
                <a:schemeClr val="dk1"/>
              </a:buClr>
              <a:buSzPts val="1100"/>
              <a:buFont typeface="Arial"/>
              <a:buNone/>
            </a:pPr>
            <a:r>
              <a:rPr lang="fr-CA" sz="1100">
                <a:latin typeface="Arial"/>
                <a:ea typeface="Arial"/>
                <a:cs typeface="Arial"/>
                <a:sym typeface="Arial"/>
              </a:rPr>
              <a:t>Le choix de l’orchestration des logiciels de notre stack sur les différentes machines a un impact sur la consommation des ressources du système, sur l’évolution de la plateforme et sur la capacité d’adapter la plateforme aux besoins en ressources.</a:t>
            </a:r>
            <a:endParaRPr sz="1100">
              <a:latin typeface="Arial"/>
              <a:ea typeface="Arial"/>
              <a:cs typeface="Arial"/>
              <a:sym typeface="Arial"/>
            </a:endParaRPr>
          </a:p>
          <a:p>
            <a:pPr marL="0" lvl="0" indent="0" algn="l" rtl="0">
              <a:lnSpc>
                <a:spcPct val="115000"/>
              </a:lnSpc>
              <a:spcBef>
                <a:spcPts val="0"/>
              </a:spcBef>
              <a:spcAft>
                <a:spcPts val="0"/>
              </a:spcAft>
              <a:buSzPts val="1400"/>
              <a:buNone/>
            </a:pPr>
            <a:r>
              <a:rPr lang="fr-CA" sz="1100">
                <a:latin typeface="Arial"/>
                <a:ea typeface="Arial"/>
                <a:cs typeface="Arial"/>
                <a:sym typeface="Arial"/>
              </a:rPr>
              <a:t>Nous avons fait le choix de rechercher un système d’orchestration qui prendrait le moins de ressources possible et qui permettrait de faciliter l’installation des composants du monitoring ainsi que les composants de l’application réel de la solution.</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100">
              <a:latin typeface="Arial"/>
              <a:ea typeface="Arial"/>
              <a:cs typeface="Arial"/>
              <a:sym typeface="Arial"/>
            </a:endParaRPr>
          </a:p>
        </p:txBody>
      </p:sp>
      <p:sp>
        <p:nvSpPr>
          <p:cNvPr id="220" name="Google Shape;220;g736d28e98d_5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CA"/>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36d28e98d_5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g736d28e98d_5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080"/>
              </a:spcBef>
              <a:spcAft>
                <a:spcPts val="0"/>
              </a:spcAft>
              <a:buClr>
                <a:schemeClr val="dk1"/>
              </a:buClr>
              <a:buSzPts val="1100"/>
              <a:buFont typeface="Arial"/>
              <a:buNone/>
            </a:pPr>
            <a:r>
              <a:rPr lang="fr-CA" sz="1500">
                <a:solidFill>
                  <a:srgbClr val="666666"/>
                </a:solidFill>
                <a:latin typeface="Arial"/>
                <a:ea typeface="Arial"/>
                <a:cs typeface="Arial"/>
                <a:sym typeface="Arial"/>
              </a:rPr>
              <a:t>Intro partie</a:t>
            </a:r>
            <a:endParaRPr sz="1500">
              <a:solidFill>
                <a:srgbClr val="666666"/>
              </a:solidFill>
              <a:latin typeface="Arial"/>
              <a:ea typeface="Arial"/>
              <a:cs typeface="Arial"/>
              <a:sym typeface="Arial"/>
            </a:endParaRPr>
          </a:p>
          <a:p>
            <a:pPr marL="0" lvl="0" indent="0" algn="l" rtl="0">
              <a:lnSpc>
                <a:spcPct val="115000"/>
              </a:lnSpc>
              <a:spcBef>
                <a:spcPts val="1600"/>
              </a:spcBef>
              <a:spcAft>
                <a:spcPts val="0"/>
              </a:spcAft>
              <a:buClr>
                <a:schemeClr val="dk1"/>
              </a:buClr>
              <a:buSzPts val="1100"/>
              <a:buFont typeface="Arial"/>
              <a:buNone/>
            </a:pPr>
            <a:r>
              <a:rPr lang="fr-CA" sz="1100">
                <a:latin typeface="Arial"/>
                <a:ea typeface="Arial"/>
                <a:cs typeface="Arial"/>
                <a:sym typeface="Arial"/>
              </a:rPr>
              <a:t>Le choix de l’orchestration des logiciels de notre stack sur les différentes machines a un impact sur la consommation des ressources du système, sur l’évolution de la plateforme et sur la capacité d’adapter la plateforme aux besoins en ressources.</a:t>
            </a:r>
            <a:endParaRPr sz="1100">
              <a:latin typeface="Arial"/>
              <a:ea typeface="Arial"/>
              <a:cs typeface="Arial"/>
              <a:sym typeface="Arial"/>
            </a:endParaRPr>
          </a:p>
          <a:p>
            <a:pPr marL="0" lvl="0" indent="0" algn="l" rtl="0">
              <a:lnSpc>
                <a:spcPct val="115000"/>
              </a:lnSpc>
              <a:spcBef>
                <a:spcPts val="0"/>
              </a:spcBef>
              <a:spcAft>
                <a:spcPts val="0"/>
              </a:spcAft>
              <a:buSzPts val="1400"/>
              <a:buNone/>
            </a:pPr>
            <a:r>
              <a:rPr lang="fr-CA" sz="1100">
                <a:latin typeface="Arial"/>
                <a:ea typeface="Arial"/>
                <a:cs typeface="Arial"/>
                <a:sym typeface="Arial"/>
              </a:rPr>
              <a:t>Nous avons fait le choix de rechercher un système d’orchestration qui prendrait le moins de ressources possible et qui permettrait de faciliter l’installation des composants du monitoring ainsi que les composants de l’application réel de la solution.</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100">
              <a:latin typeface="Arial"/>
              <a:ea typeface="Arial"/>
              <a:cs typeface="Arial"/>
              <a:sym typeface="Arial"/>
            </a:endParaRPr>
          </a:p>
        </p:txBody>
      </p:sp>
      <p:sp>
        <p:nvSpPr>
          <p:cNvPr id="220" name="Google Shape;220;g736d28e98d_5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CA"/>
              <a:t>5</a:t>
            </a:fld>
            <a:endParaRPr/>
          </a:p>
        </p:txBody>
      </p:sp>
    </p:spTree>
    <p:extLst>
      <p:ext uri="{BB962C8B-B14F-4D97-AF65-F5344CB8AC3E}">
        <p14:creationId xmlns:p14="http://schemas.microsoft.com/office/powerpoint/2010/main" val="815880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36d28e98d_5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g736d28e98d_5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080"/>
              </a:spcBef>
              <a:spcAft>
                <a:spcPts val="0"/>
              </a:spcAft>
              <a:buClr>
                <a:schemeClr val="dk1"/>
              </a:buClr>
              <a:buSzPts val="1100"/>
              <a:buFont typeface="Arial"/>
              <a:buNone/>
            </a:pPr>
            <a:r>
              <a:rPr lang="fr-CA" sz="1500">
                <a:solidFill>
                  <a:srgbClr val="666666"/>
                </a:solidFill>
                <a:latin typeface="Arial"/>
                <a:ea typeface="Arial"/>
                <a:cs typeface="Arial"/>
                <a:sym typeface="Arial"/>
              </a:rPr>
              <a:t>Intro partie</a:t>
            </a:r>
            <a:endParaRPr sz="1500">
              <a:solidFill>
                <a:srgbClr val="666666"/>
              </a:solidFill>
              <a:latin typeface="Arial"/>
              <a:ea typeface="Arial"/>
              <a:cs typeface="Arial"/>
              <a:sym typeface="Arial"/>
            </a:endParaRPr>
          </a:p>
          <a:p>
            <a:pPr marL="0" lvl="0" indent="0" algn="l" rtl="0">
              <a:lnSpc>
                <a:spcPct val="115000"/>
              </a:lnSpc>
              <a:spcBef>
                <a:spcPts val="1600"/>
              </a:spcBef>
              <a:spcAft>
                <a:spcPts val="0"/>
              </a:spcAft>
              <a:buClr>
                <a:schemeClr val="dk1"/>
              </a:buClr>
              <a:buSzPts val="1100"/>
              <a:buFont typeface="Arial"/>
              <a:buNone/>
            </a:pPr>
            <a:r>
              <a:rPr lang="fr-CA" sz="1100">
                <a:latin typeface="Arial"/>
                <a:ea typeface="Arial"/>
                <a:cs typeface="Arial"/>
                <a:sym typeface="Arial"/>
              </a:rPr>
              <a:t>Le choix de l’orchestration des logiciels de notre stack sur les différentes machines a un impact sur la consommation des ressources du système, sur l’évolution de la plateforme et sur la capacité d’adapter la plateforme aux besoins en ressources.</a:t>
            </a:r>
            <a:endParaRPr sz="1100">
              <a:latin typeface="Arial"/>
              <a:ea typeface="Arial"/>
              <a:cs typeface="Arial"/>
              <a:sym typeface="Arial"/>
            </a:endParaRPr>
          </a:p>
          <a:p>
            <a:pPr marL="0" lvl="0" indent="0" algn="l" rtl="0">
              <a:lnSpc>
                <a:spcPct val="115000"/>
              </a:lnSpc>
              <a:spcBef>
                <a:spcPts val="0"/>
              </a:spcBef>
              <a:spcAft>
                <a:spcPts val="0"/>
              </a:spcAft>
              <a:buSzPts val="1400"/>
              <a:buNone/>
            </a:pPr>
            <a:r>
              <a:rPr lang="fr-CA" sz="1100">
                <a:latin typeface="Arial"/>
                <a:ea typeface="Arial"/>
                <a:cs typeface="Arial"/>
                <a:sym typeface="Arial"/>
              </a:rPr>
              <a:t>Nous avons fait le choix de rechercher un système d’orchestration qui prendrait le moins de ressources possible et qui permettrait de faciliter l’installation des composants du monitoring ainsi que les composants de l’application réel de la solution.</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100">
              <a:latin typeface="Arial"/>
              <a:ea typeface="Arial"/>
              <a:cs typeface="Arial"/>
              <a:sym typeface="Arial"/>
            </a:endParaRPr>
          </a:p>
        </p:txBody>
      </p:sp>
      <p:sp>
        <p:nvSpPr>
          <p:cNvPr id="220" name="Google Shape;220;g736d28e98d_5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CA"/>
              <a:t>6</a:t>
            </a:fld>
            <a:endParaRPr/>
          </a:p>
        </p:txBody>
      </p:sp>
    </p:spTree>
    <p:extLst>
      <p:ext uri="{BB962C8B-B14F-4D97-AF65-F5344CB8AC3E}">
        <p14:creationId xmlns:p14="http://schemas.microsoft.com/office/powerpoint/2010/main" val="3363338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36d28e98d_5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g736d28e98d_5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080"/>
              </a:spcBef>
              <a:spcAft>
                <a:spcPts val="0"/>
              </a:spcAft>
              <a:buClr>
                <a:schemeClr val="dk1"/>
              </a:buClr>
              <a:buSzPts val="1100"/>
              <a:buFont typeface="Arial"/>
              <a:buNone/>
            </a:pPr>
            <a:r>
              <a:rPr lang="fr-CA" sz="1500">
                <a:solidFill>
                  <a:srgbClr val="666666"/>
                </a:solidFill>
                <a:latin typeface="Arial"/>
                <a:ea typeface="Arial"/>
                <a:cs typeface="Arial"/>
                <a:sym typeface="Arial"/>
              </a:rPr>
              <a:t>Intro partie</a:t>
            </a:r>
            <a:endParaRPr sz="1500">
              <a:solidFill>
                <a:srgbClr val="666666"/>
              </a:solidFill>
              <a:latin typeface="Arial"/>
              <a:ea typeface="Arial"/>
              <a:cs typeface="Arial"/>
              <a:sym typeface="Arial"/>
            </a:endParaRPr>
          </a:p>
          <a:p>
            <a:pPr marL="0" lvl="0" indent="0" algn="l" rtl="0">
              <a:lnSpc>
                <a:spcPct val="115000"/>
              </a:lnSpc>
              <a:spcBef>
                <a:spcPts val="1600"/>
              </a:spcBef>
              <a:spcAft>
                <a:spcPts val="0"/>
              </a:spcAft>
              <a:buClr>
                <a:schemeClr val="dk1"/>
              </a:buClr>
              <a:buSzPts val="1100"/>
              <a:buFont typeface="Arial"/>
              <a:buNone/>
            </a:pPr>
            <a:r>
              <a:rPr lang="fr-CA" sz="1100">
                <a:latin typeface="Arial"/>
                <a:ea typeface="Arial"/>
                <a:cs typeface="Arial"/>
                <a:sym typeface="Arial"/>
              </a:rPr>
              <a:t>Le choix de l’orchestration des logiciels de notre stack sur les différentes machines a un impact sur la consommation des ressources du système, sur l’évolution de la plateforme et sur la capacité d’adapter la plateforme aux besoins en ressources.</a:t>
            </a:r>
            <a:endParaRPr sz="1100">
              <a:latin typeface="Arial"/>
              <a:ea typeface="Arial"/>
              <a:cs typeface="Arial"/>
              <a:sym typeface="Arial"/>
            </a:endParaRPr>
          </a:p>
          <a:p>
            <a:pPr marL="0" lvl="0" indent="0" algn="l" rtl="0">
              <a:lnSpc>
                <a:spcPct val="115000"/>
              </a:lnSpc>
              <a:spcBef>
                <a:spcPts val="0"/>
              </a:spcBef>
              <a:spcAft>
                <a:spcPts val="0"/>
              </a:spcAft>
              <a:buSzPts val="1400"/>
              <a:buNone/>
            </a:pPr>
            <a:r>
              <a:rPr lang="fr-CA" sz="1100">
                <a:latin typeface="Arial"/>
                <a:ea typeface="Arial"/>
                <a:cs typeface="Arial"/>
                <a:sym typeface="Arial"/>
              </a:rPr>
              <a:t>Nous avons fait le choix de rechercher un système d’orchestration qui prendrait le moins de ressources possible et qui permettrait de faciliter l’installation des composants du monitoring ainsi que les composants de l’application réel de la solution.</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100">
              <a:latin typeface="Arial"/>
              <a:ea typeface="Arial"/>
              <a:cs typeface="Arial"/>
              <a:sym typeface="Arial"/>
            </a:endParaRPr>
          </a:p>
        </p:txBody>
      </p:sp>
      <p:sp>
        <p:nvSpPr>
          <p:cNvPr id="220" name="Google Shape;220;g736d28e98d_5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CA"/>
              <a:t>7</a:t>
            </a:fld>
            <a:endParaRPr/>
          </a:p>
        </p:txBody>
      </p:sp>
    </p:spTree>
    <p:extLst>
      <p:ext uri="{BB962C8B-B14F-4D97-AF65-F5344CB8AC3E}">
        <p14:creationId xmlns:p14="http://schemas.microsoft.com/office/powerpoint/2010/main" val="4049051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36d28e98d_5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g736d28e98d_5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080"/>
              </a:spcBef>
              <a:spcAft>
                <a:spcPts val="0"/>
              </a:spcAft>
              <a:buClr>
                <a:schemeClr val="dk1"/>
              </a:buClr>
              <a:buSzPts val="1100"/>
              <a:buFont typeface="Arial"/>
              <a:buNone/>
            </a:pPr>
            <a:r>
              <a:rPr lang="fr-CA" sz="1500">
                <a:solidFill>
                  <a:srgbClr val="666666"/>
                </a:solidFill>
                <a:latin typeface="Arial"/>
                <a:ea typeface="Arial"/>
                <a:cs typeface="Arial"/>
                <a:sym typeface="Arial"/>
              </a:rPr>
              <a:t>Intro partie</a:t>
            </a:r>
            <a:endParaRPr sz="1500">
              <a:solidFill>
                <a:srgbClr val="666666"/>
              </a:solidFill>
              <a:latin typeface="Arial"/>
              <a:ea typeface="Arial"/>
              <a:cs typeface="Arial"/>
              <a:sym typeface="Arial"/>
            </a:endParaRPr>
          </a:p>
          <a:p>
            <a:pPr marL="0" lvl="0" indent="0" algn="l" rtl="0">
              <a:lnSpc>
                <a:spcPct val="115000"/>
              </a:lnSpc>
              <a:spcBef>
                <a:spcPts val="1600"/>
              </a:spcBef>
              <a:spcAft>
                <a:spcPts val="0"/>
              </a:spcAft>
              <a:buClr>
                <a:schemeClr val="dk1"/>
              </a:buClr>
              <a:buSzPts val="1100"/>
              <a:buFont typeface="Arial"/>
              <a:buNone/>
            </a:pPr>
            <a:r>
              <a:rPr lang="fr-CA" sz="1100">
                <a:latin typeface="Arial"/>
                <a:ea typeface="Arial"/>
                <a:cs typeface="Arial"/>
                <a:sym typeface="Arial"/>
              </a:rPr>
              <a:t>Le choix de l’orchestration des logiciels de notre stack sur les différentes machines a un impact sur la consommation des ressources du système, sur l’évolution de la plateforme et sur la capacité d’adapter la plateforme aux besoins en ressources.</a:t>
            </a:r>
            <a:endParaRPr sz="1100">
              <a:latin typeface="Arial"/>
              <a:ea typeface="Arial"/>
              <a:cs typeface="Arial"/>
              <a:sym typeface="Arial"/>
            </a:endParaRPr>
          </a:p>
          <a:p>
            <a:pPr marL="0" lvl="0" indent="0" algn="l" rtl="0">
              <a:lnSpc>
                <a:spcPct val="115000"/>
              </a:lnSpc>
              <a:spcBef>
                <a:spcPts val="0"/>
              </a:spcBef>
              <a:spcAft>
                <a:spcPts val="0"/>
              </a:spcAft>
              <a:buSzPts val="1400"/>
              <a:buNone/>
            </a:pPr>
            <a:r>
              <a:rPr lang="fr-CA" sz="1100">
                <a:latin typeface="Arial"/>
                <a:ea typeface="Arial"/>
                <a:cs typeface="Arial"/>
                <a:sym typeface="Arial"/>
              </a:rPr>
              <a:t>Nous avons fait le choix de rechercher un système d’orchestration qui prendrait le moins de ressources possible et qui permettrait de faciliter l’installation des composants du monitoring ainsi que les composants de l’application réel de la solution.</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100">
              <a:latin typeface="Arial"/>
              <a:ea typeface="Arial"/>
              <a:cs typeface="Arial"/>
              <a:sym typeface="Arial"/>
            </a:endParaRPr>
          </a:p>
        </p:txBody>
      </p:sp>
      <p:sp>
        <p:nvSpPr>
          <p:cNvPr id="220" name="Google Shape;220;g736d28e98d_5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CA"/>
              <a:t>8</a:t>
            </a:fld>
            <a:endParaRPr/>
          </a:p>
        </p:txBody>
      </p:sp>
    </p:spTree>
    <p:extLst>
      <p:ext uri="{BB962C8B-B14F-4D97-AF65-F5344CB8AC3E}">
        <p14:creationId xmlns:p14="http://schemas.microsoft.com/office/powerpoint/2010/main" val="2765490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36d28e98d_5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g736d28e98d_5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080"/>
              </a:spcBef>
              <a:spcAft>
                <a:spcPts val="0"/>
              </a:spcAft>
              <a:buClr>
                <a:schemeClr val="dk1"/>
              </a:buClr>
              <a:buSzPts val="1100"/>
              <a:buFont typeface="Arial"/>
              <a:buNone/>
            </a:pPr>
            <a:r>
              <a:rPr lang="fr-CA" sz="1500">
                <a:solidFill>
                  <a:srgbClr val="666666"/>
                </a:solidFill>
                <a:latin typeface="Arial"/>
                <a:ea typeface="Arial"/>
                <a:cs typeface="Arial"/>
                <a:sym typeface="Arial"/>
              </a:rPr>
              <a:t>Intro partie</a:t>
            </a:r>
            <a:endParaRPr sz="1500">
              <a:solidFill>
                <a:srgbClr val="666666"/>
              </a:solidFill>
              <a:latin typeface="Arial"/>
              <a:ea typeface="Arial"/>
              <a:cs typeface="Arial"/>
              <a:sym typeface="Arial"/>
            </a:endParaRPr>
          </a:p>
          <a:p>
            <a:pPr marL="0" lvl="0" indent="0" algn="l" rtl="0">
              <a:lnSpc>
                <a:spcPct val="115000"/>
              </a:lnSpc>
              <a:spcBef>
                <a:spcPts val="1600"/>
              </a:spcBef>
              <a:spcAft>
                <a:spcPts val="0"/>
              </a:spcAft>
              <a:buClr>
                <a:schemeClr val="dk1"/>
              </a:buClr>
              <a:buSzPts val="1100"/>
              <a:buFont typeface="Arial"/>
              <a:buNone/>
            </a:pPr>
            <a:r>
              <a:rPr lang="fr-CA" sz="1100">
                <a:latin typeface="Arial"/>
                <a:ea typeface="Arial"/>
                <a:cs typeface="Arial"/>
                <a:sym typeface="Arial"/>
              </a:rPr>
              <a:t>Le choix de l’orchestration des logiciels de notre stack sur les différentes machines a un impact sur la consommation des ressources du système, sur l’évolution de la plateforme et sur la capacité d’adapter la plateforme aux besoins en ressources.</a:t>
            </a:r>
            <a:endParaRPr sz="1100">
              <a:latin typeface="Arial"/>
              <a:ea typeface="Arial"/>
              <a:cs typeface="Arial"/>
              <a:sym typeface="Arial"/>
            </a:endParaRPr>
          </a:p>
          <a:p>
            <a:pPr marL="0" lvl="0" indent="0" algn="l" rtl="0">
              <a:lnSpc>
                <a:spcPct val="115000"/>
              </a:lnSpc>
              <a:spcBef>
                <a:spcPts val="0"/>
              </a:spcBef>
              <a:spcAft>
                <a:spcPts val="0"/>
              </a:spcAft>
              <a:buSzPts val="1400"/>
              <a:buNone/>
            </a:pPr>
            <a:r>
              <a:rPr lang="fr-CA" sz="1100">
                <a:latin typeface="Arial"/>
                <a:ea typeface="Arial"/>
                <a:cs typeface="Arial"/>
                <a:sym typeface="Arial"/>
              </a:rPr>
              <a:t>Nous avons fait le choix de rechercher un système d’orchestration qui prendrait le moins de ressources possible et qui permettrait de faciliter l’installation des composants du monitoring ainsi que les composants de l’application réel de la solution.</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100">
              <a:latin typeface="Arial"/>
              <a:ea typeface="Arial"/>
              <a:cs typeface="Arial"/>
              <a:sym typeface="Arial"/>
            </a:endParaRPr>
          </a:p>
        </p:txBody>
      </p:sp>
      <p:sp>
        <p:nvSpPr>
          <p:cNvPr id="220" name="Google Shape;220;g736d28e98d_5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CA"/>
              <a:t>9</a:t>
            </a:fld>
            <a:endParaRPr/>
          </a:p>
        </p:txBody>
      </p:sp>
    </p:spTree>
    <p:extLst>
      <p:ext uri="{BB962C8B-B14F-4D97-AF65-F5344CB8AC3E}">
        <p14:creationId xmlns:p14="http://schemas.microsoft.com/office/powerpoint/2010/main" val="36246317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0"/>
        <p:cNvGrpSpPr/>
        <p:nvPr/>
      </p:nvGrpSpPr>
      <p:grpSpPr>
        <a:xfrm>
          <a:off x="0" y="0"/>
          <a:ext cx="0" cy="0"/>
          <a:chOff x="0" y="0"/>
          <a:chExt cx="0" cy="0"/>
        </a:xfrm>
      </p:grpSpPr>
      <p:grpSp>
        <p:nvGrpSpPr>
          <p:cNvPr id="21" name="Google Shape;21;p11"/>
          <p:cNvGrpSpPr/>
          <p:nvPr/>
        </p:nvGrpSpPr>
        <p:grpSpPr>
          <a:xfrm>
            <a:off x="-16934" y="0"/>
            <a:ext cx="12231160" cy="6856214"/>
            <a:chOff x="-16934" y="0"/>
            <a:chExt cx="12231160" cy="6856214"/>
          </a:xfrm>
        </p:grpSpPr>
        <p:pic>
          <p:nvPicPr>
            <p:cNvPr id="22" name="Google Shape;22;p11" descr="HD-PanelTitleR1.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23" name="Google Shape;23;p11"/>
            <p:cNvSpPr/>
            <p:nvPr/>
          </p:nvSpPr>
          <p:spPr>
            <a:xfrm>
              <a:off x="2328332" y="1540931"/>
              <a:ext cx="7543802" cy="3835401"/>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 name="Google Shape;24;p11" descr="HDRibbonTitle-UniformTrim.png"/>
            <p:cNvPicPr preferRelativeResize="0"/>
            <p:nvPr/>
          </p:nvPicPr>
          <p:blipFill rotWithShape="1">
            <a:blip r:embed="rId3">
              <a:alphaModFix/>
            </a:blip>
            <a:srcRect/>
            <a:stretch/>
          </p:blipFill>
          <p:spPr>
            <a:xfrm>
              <a:off x="-16934" y="3147609"/>
              <a:ext cx="2478024" cy="612648"/>
            </a:xfrm>
            <a:prstGeom prst="rect">
              <a:avLst/>
            </a:prstGeom>
            <a:noFill/>
            <a:ln>
              <a:noFill/>
            </a:ln>
          </p:spPr>
        </p:pic>
        <p:pic>
          <p:nvPicPr>
            <p:cNvPr id="25" name="Google Shape;25;p11" descr="HDRibbonTitle-UniformTrim.png"/>
            <p:cNvPicPr preferRelativeResize="0"/>
            <p:nvPr/>
          </p:nvPicPr>
          <p:blipFill rotWithShape="1">
            <a:blip r:embed="rId3">
              <a:alphaModFix/>
            </a:blip>
            <a:srcRect/>
            <a:stretch/>
          </p:blipFill>
          <p:spPr>
            <a:xfrm>
              <a:off x="9736202" y="3147609"/>
              <a:ext cx="2478024" cy="612648"/>
            </a:xfrm>
            <a:prstGeom prst="rect">
              <a:avLst/>
            </a:prstGeom>
            <a:noFill/>
            <a:ln>
              <a:noFill/>
            </a:ln>
          </p:spPr>
        </p:pic>
      </p:grpSp>
      <p:sp>
        <p:nvSpPr>
          <p:cNvPr id="26" name="Google Shape;26;p11"/>
          <p:cNvSpPr txBox="1">
            <a:spLocks noGrp="1"/>
          </p:cNvSpPr>
          <p:nvPr>
            <p:ph type="ctrTitle"/>
          </p:nvPr>
        </p:nvSpPr>
        <p:spPr>
          <a:xfrm>
            <a:off x="2692398" y="1871131"/>
            <a:ext cx="6815669" cy="1515533"/>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Clr>
                <a:srgbClr val="262626"/>
              </a:buClr>
              <a:buSzPts val="5400"/>
              <a:buFont typeface="Garamond"/>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1"/>
          <p:cNvSpPr txBox="1">
            <a:spLocks noGrp="1"/>
          </p:cNvSpPr>
          <p:nvPr>
            <p:ph type="subTitle" idx="1"/>
          </p:nvPr>
        </p:nvSpPr>
        <p:spPr>
          <a:xfrm>
            <a:off x="2692398" y="3657597"/>
            <a:ext cx="6815669" cy="1320802"/>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420"/>
              </a:spcBef>
              <a:spcAft>
                <a:spcPts val="0"/>
              </a:spcAft>
              <a:buSzPts val="2415"/>
              <a:buNone/>
              <a:defRPr sz="2100">
                <a:solidFill>
                  <a:schemeClr val="dk1"/>
                </a:solidFill>
              </a:defRPr>
            </a:lvl1pPr>
            <a:lvl2pPr lvl="1" algn="ctr">
              <a:lnSpc>
                <a:spcPct val="100000"/>
              </a:lnSpc>
              <a:spcBef>
                <a:spcPts val="600"/>
              </a:spcBef>
              <a:spcAft>
                <a:spcPts val="0"/>
              </a:spcAft>
              <a:buSzPts val="2300"/>
              <a:buNone/>
              <a:defRPr>
                <a:solidFill>
                  <a:srgbClr val="888888"/>
                </a:solidFill>
              </a:defRPr>
            </a:lvl2pPr>
            <a:lvl3pPr lvl="2" algn="ctr">
              <a:lnSpc>
                <a:spcPct val="100000"/>
              </a:lnSpc>
              <a:spcBef>
                <a:spcPts val="600"/>
              </a:spcBef>
              <a:spcAft>
                <a:spcPts val="0"/>
              </a:spcAft>
              <a:buSzPts val="2070"/>
              <a:buNone/>
              <a:defRPr>
                <a:solidFill>
                  <a:srgbClr val="888888"/>
                </a:solidFill>
              </a:defRPr>
            </a:lvl3pPr>
            <a:lvl4pPr lvl="3" algn="ctr">
              <a:lnSpc>
                <a:spcPct val="100000"/>
              </a:lnSpc>
              <a:spcBef>
                <a:spcPts val="600"/>
              </a:spcBef>
              <a:spcAft>
                <a:spcPts val="0"/>
              </a:spcAft>
              <a:buSzPts val="1840"/>
              <a:buNone/>
              <a:defRPr>
                <a:solidFill>
                  <a:srgbClr val="888888"/>
                </a:solidFill>
              </a:defRPr>
            </a:lvl4pPr>
            <a:lvl5pPr lvl="4" algn="ctr">
              <a:lnSpc>
                <a:spcPct val="100000"/>
              </a:lnSpc>
              <a:spcBef>
                <a:spcPts val="600"/>
              </a:spcBef>
              <a:spcAft>
                <a:spcPts val="0"/>
              </a:spcAft>
              <a:buSzPts val="1610"/>
              <a:buNone/>
              <a:defRPr>
                <a:solidFill>
                  <a:srgbClr val="888888"/>
                </a:solidFill>
              </a:defRPr>
            </a:lvl5pPr>
            <a:lvl6pPr lvl="5" algn="ctr">
              <a:lnSpc>
                <a:spcPct val="100000"/>
              </a:lnSpc>
              <a:spcBef>
                <a:spcPts val="600"/>
              </a:spcBef>
              <a:spcAft>
                <a:spcPts val="0"/>
              </a:spcAft>
              <a:buSzPts val="1610"/>
              <a:buNone/>
              <a:defRPr>
                <a:solidFill>
                  <a:srgbClr val="888888"/>
                </a:solidFill>
              </a:defRPr>
            </a:lvl6pPr>
            <a:lvl7pPr lvl="6" algn="ctr">
              <a:lnSpc>
                <a:spcPct val="100000"/>
              </a:lnSpc>
              <a:spcBef>
                <a:spcPts val="600"/>
              </a:spcBef>
              <a:spcAft>
                <a:spcPts val="0"/>
              </a:spcAft>
              <a:buSzPts val="1610"/>
              <a:buNone/>
              <a:defRPr>
                <a:solidFill>
                  <a:srgbClr val="888888"/>
                </a:solidFill>
              </a:defRPr>
            </a:lvl7pPr>
            <a:lvl8pPr lvl="7" algn="ctr">
              <a:lnSpc>
                <a:spcPct val="100000"/>
              </a:lnSpc>
              <a:spcBef>
                <a:spcPts val="600"/>
              </a:spcBef>
              <a:spcAft>
                <a:spcPts val="0"/>
              </a:spcAft>
              <a:buSzPts val="1610"/>
              <a:buNone/>
              <a:defRPr>
                <a:solidFill>
                  <a:srgbClr val="888888"/>
                </a:solidFill>
              </a:defRPr>
            </a:lvl8pPr>
            <a:lvl9pPr lvl="8" algn="ctr">
              <a:lnSpc>
                <a:spcPct val="100000"/>
              </a:lnSpc>
              <a:spcBef>
                <a:spcPts val="600"/>
              </a:spcBef>
              <a:spcAft>
                <a:spcPts val="600"/>
              </a:spcAft>
              <a:buSzPts val="1610"/>
              <a:buNone/>
              <a:defRPr>
                <a:solidFill>
                  <a:srgbClr val="888888"/>
                </a:solidFill>
              </a:defRPr>
            </a:lvl9pPr>
          </a:lstStyle>
          <a:p>
            <a:endParaRPr/>
          </a:p>
        </p:txBody>
      </p:sp>
      <p:sp>
        <p:nvSpPr>
          <p:cNvPr id="28" name="Google Shape;28;p11"/>
          <p:cNvSpPr txBox="1">
            <a:spLocks noGrp="1"/>
          </p:cNvSpPr>
          <p:nvPr>
            <p:ph type="dt" idx="10"/>
          </p:nvPr>
        </p:nvSpPr>
        <p:spPr>
          <a:xfrm>
            <a:off x="7983232" y="5037663"/>
            <a:ext cx="897467"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1"/>
          <p:cNvSpPr txBox="1">
            <a:spLocks noGrp="1"/>
          </p:cNvSpPr>
          <p:nvPr>
            <p:ph type="ftr" idx="11"/>
          </p:nvPr>
        </p:nvSpPr>
        <p:spPr>
          <a:xfrm>
            <a:off x="2692397" y="5037663"/>
            <a:ext cx="5214635"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1"/>
          <p:cNvSpPr txBox="1">
            <a:spLocks noGrp="1"/>
          </p:cNvSpPr>
          <p:nvPr>
            <p:ph type="sldNum" idx="12"/>
          </p:nvPr>
        </p:nvSpPr>
        <p:spPr>
          <a:xfrm>
            <a:off x="8956900" y="5037663"/>
            <a:ext cx="55116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fr-CA"/>
              <a:t>‹#›</a:t>
            </a:fld>
            <a:endParaRPr/>
          </a:p>
        </p:txBody>
      </p:sp>
      <p:cxnSp>
        <p:nvCxnSpPr>
          <p:cNvPr id="31" name="Google Shape;31;p11"/>
          <p:cNvCxnSpPr/>
          <p:nvPr/>
        </p:nvCxnSpPr>
        <p:spPr>
          <a:xfrm>
            <a:off x="2692399" y="3522131"/>
            <a:ext cx="6815668"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89"/>
        <p:cNvGrpSpPr/>
        <p:nvPr/>
      </p:nvGrpSpPr>
      <p:grpSpPr>
        <a:xfrm>
          <a:off x="0" y="0"/>
          <a:ext cx="0" cy="0"/>
          <a:chOff x="0" y="0"/>
          <a:chExt cx="0" cy="0"/>
        </a:xfrm>
      </p:grpSpPr>
      <p:sp>
        <p:nvSpPr>
          <p:cNvPr id="90" name="Google Shape;90;p20"/>
          <p:cNvSpPr txBox="1">
            <a:spLocks noGrp="1"/>
          </p:cNvSpPr>
          <p:nvPr>
            <p:ph type="title"/>
          </p:nvPr>
        </p:nvSpPr>
        <p:spPr>
          <a:xfrm>
            <a:off x="1295401" y="4815415"/>
            <a:ext cx="9609666" cy="566738"/>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rgbClr val="262626"/>
              </a:buClr>
              <a:buSzPts val="2400"/>
              <a:buFont typeface="Garamond"/>
              <a:buNone/>
              <a:defRPr sz="24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0"/>
          <p:cNvSpPr>
            <a:spLocks noGrp="1"/>
          </p:cNvSpPr>
          <p:nvPr>
            <p:ph type="pic" idx="2"/>
          </p:nvPr>
        </p:nvSpPr>
        <p:spPr>
          <a:xfrm>
            <a:off x="1041427" y="1041399"/>
            <a:ext cx="10105972" cy="3335869"/>
          </a:xfrm>
          <a:prstGeom prst="roundRect">
            <a:avLst>
              <a:gd name="adj" fmla="val 0"/>
            </a:avLst>
          </a:prstGeom>
          <a:noFill/>
          <a:ln w="57150" cap="flat" cmpd="thickThin">
            <a:solidFill>
              <a:srgbClr val="7F7F7F"/>
            </a:solidFill>
            <a:prstDash val="solid"/>
            <a:miter lim="800000"/>
            <a:headEnd type="none" w="sm" len="sm"/>
            <a:tailEnd type="none" w="sm" len="sm"/>
          </a:ln>
        </p:spPr>
        <p:txBody>
          <a:bodyPr spcFirstLastPara="1" wrap="square" lIns="91425" tIns="45700" rIns="91425" bIns="45700" anchor="t" anchorCtr="0">
            <a:normAutofit/>
          </a:bodyPr>
          <a:lstStyle>
            <a:lvl1pPr marR="0" lvl="0" algn="ctr" rtl="0">
              <a:lnSpc>
                <a:spcPct val="100000"/>
              </a:lnSpc>
              <a:spcBef>
                <a:spcPts val="32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1pPr>
            <a:lvl2pPr marR="0" lvl="1" algn="l" rtl="0">
              <a:lnSpc>
                <a:spcPct val="100000"/>
              </a:lnSpc>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2pPr>
            <a:lvl3pPr marR="0" lvl="2" algn="l" rtl="0">
              <a:lnSpc>
                <a:spcPct val="100000"/>
              </a:lnSpc>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3pPr>
            <a:lvl4pPr marR="0" lvl="3" algn="l" rtl="0">
              <a:lnSpc>
                <a:spcPct val="100000"/>
              </a:lnSpc>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4pPr>
            <a:lvl5pPr marR="0" lvl="4" algn="l" rtl="0">
              <a:lnSpc>
                <a:spcPct val="100000"/>
              </a:lnSpc>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5pPr>
            <a:lvl6pPr marR="0" lvl="5" algn="l" rtl="0">
              <a:lnSpc>
                <a:spcPct val="100000"/>
              </a:lnSpc>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6pPr>
            <a:lvl7pPr marR="0" lvl="6" algn="l" rtl="0">
              <a:lnSpc>
                <a:spcPct val="100000"/>
              </a:lnSpc>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7pPr>
            <a:lvl8pPr marR="0" lvl="7" algn="l" rtl="0">
              <a:lnSpc>
                <a:spcPct val="100000"/>
              </a:lnSpc>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8pPr>
            <a:lvl9pPr marR="0" lvl="8" algn="l" rtl="0">
              <a:lnSpc>
                <a:spcPct val="100000"/>
              </a:lnSpc>
              <a:spcBef>
                <a:spcPts val="600"/>
              </a:spcBef>
              <a:spcAft>
                <a:spcPts val="60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9pPr>
          </a:lstStyle>
          <a:p>
            <a:endParaRPr/>
          </a:p>
        </p:txBody>
      </p:sp>
      <p:sp>
        <p:nvSpPr>
          <p:cNvPr id="92" name="Google Shape;92;p20"/>
          <p:cNvSpPr txBox="1">
            <a:spLocks noGrp="1"/>
          </p:cNvSpPr>
          <p:nvPr>
            <p:ph type="body" idx="1"/>
          </p:nvPr>
        </p:nvSpPr>
        <p:spPr>
          <a:xfrm>
            <a:off x="1295401" y="5382153"/>
            <a:ext cx="9609666" cy="493712"/>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280"/>
              </a:spcBef>
              <a:spcAft>
                <a:spcPts val="0"/>
              </a:spcAft>
              <a:buSzPts val="1610"/>
              <a:buNone/>
              <a:defRPr sz="1400"/>
            </a:lvl1pPr>
            <a:lvl2pPr marL="914400" lvl="1" indent="-228600" algn="l">
              <a:lnSpc>
                <a:spcPct val="100000"/>
              </a:lnSpc>
              <a:spcBef>
                <a:spcPts val="600"/>
              </a:spcBef>
              <a:spcAft>
                <a:spcPts val="0"/>
              </a:spcAft>
              <a:buSzPts val="1380"/>
              <a:buNone/>
              <a:defRPr sz="1200"/>
            </a:lvl2pPr>
            <a:lvl3pPr marL="1371600" lvl="2" indent="-228600" algn="l">
              <a:lnSpc>
                <a:spcPct val="100000"/>
              </a:lnSpc>
              <a:spcBef>
                <a:spcPts val="600"/>
              </a:spcBef>
              <a:spcAft>
                <a:spcPts val="0"/>
              </a:spcAft>
              <a:buSzPts val="1150"/>
              <a:buNone/>
              <a:defRPr sz="1000"/>
            </a:lvl3pPr>
            <a:lvl4pPr marL="1828800" lvl="3" indent="-228600" algn="l">
              <a:lnSpc>
                <a:spcPct val="100000"/>
              </a:lnSpc>
              <a:spcBef>
                <a:spcPts val="600"/>
              </a:spcBef>
              <a:spcAft>
                <a:spcPts val="0"/>
              </a:spcAft>
              <a:buSzPts val="1035"/>
              <a:buNone/>
              <a:defRPr sz="900"/>
            </a:lvl4pPr>
            <a:lvl5pPr marL="2286000" lvl="4" indent="-228600" algn="l">
              <a:lnSpc>
                <a:spcPct val="100000"/>
              </a:lnSpc>
              <a:spcBef>
                <a:spcPts val="600"/>
              </a:spcBef>
              <a:spcAft>
                <a:spcPts val="0"/>
              </a:spcAft>
              <a:buSzPts val="1035"/>
              <a:buNone/>
              <a:defRPr sz="900"/>
            </a:lvl5pPr>
            <a:lvl6pPr marL="2743200" lvl="5" indent="-228600" algn="l">
              <a:lnSpc>
                <a:spcPct val="100000"/>
              </a:lnSpc>
              <a:spcBef>
                <a:spcPts val="600"/>
              </a:spcBef>
              <a:spcAft>
                <a:spcPts val="0"/>
              </a:spcAft>
              <a:buSzPts val="1035"/>
              <a:buNone/>
              <a:defRPr sz="900"/>
            </a:lvl6pPr>
            <a:lvl7pPr marL="3200400" lvl="6" indent="-228600" algn="l">
              <a:lnSpc>
                <a:spcPct val="100000"/>
              </a:lnSpc>
              <a:spcBef>
                <a:spcPts val="600"/>
              </a:spcBef>
              <a:spcAft>
                <a:spcPts val="0"/>
              </a:spcAft>
              <a:buSzPts val="1035"/>
              <a:buNone/>
              <a:defRPr sz="900"/>
            </a:lvl7pPr>
            <a:lvl8pPr marL="3657600" lvl="7" indent="-228600" algn="l">
              <a:lnSpc>
                <a:spcPct val="100000"/>
              </a:lnSpc>
              <a:spcBef>
                <a:spcPts val="600"/>
              </a:spcBef>
              <a:spcAft>
                <a:spcPts val="0"/>
              </a:spcAft>
              <a:buSzPts val="1035"/>
              <a:buNone/>
              <a:defRPr sz="900"/>
            </a:lvl8pPr>
            <a:lvl9pPr marL="4114800" lvl="8" indent="-228600" algn="l">
              <a:lnSpc>
                <a:spcPct val="100000"/>
              </a:lnSpc>
              <a:spcBef>
                <a:spcPts val="600"/>
              </a:spcBef>
              <a:spcAft>
                <a:spcPts val="600"/>
              </a:spcAft>
              <a:buSzPts val="1035"/>
              <a:buNone/>
              <a:defRPr sz="900"/>
            </a:lvl9pPr>
          </a:lstStyle>
          <a:p>
            <a:endParaRPr/>
          </a:p>
        </p:txBody>
      </p:sp>
      <p:sp>
        <p:nvSpPr>
          <p:cNvPr id="93" name="Google Shape;93;p20"/>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20"/>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20"/>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96"/>
        <p:cNvGrpSpPr/>
        <p:nvPr/>
      </p:nvGrpSpPr>
      <p:grpSpPr>
        <a:xfrm>
          <a:off x="0" y="0"/>
          <a:ext cx="0" cy="0"/>
          <a:chOff x="0" y="0"/>
          <a:chExt cx="0" cy="0"/>
        </a:xfrm>
      </p:grpSpPr>
      <p:sp>
        <p:nvSpPr>
          <p:cNvPr id="97" name="Google Shape;97;p21"/>
          <p:cNvSpPr txBox="1">
            <a:spLocks noGrp="1"/>
          </p:cNvSpPr>
          <p:nvPr>
            <p:ph type="title"/>
          </p:nvPr>
        </p:nvSpPr>
        <p:spPr>
          <a:xfrm>
            <a:off x="1303868" y="982132"/>
            <a:ext cx="9592732" cy="2954868"/>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262626"/>
              </a:buClr>
              <a:buSzPts val="3200"/>
              <a:buFont typeface="Garamond"/>
              <a:buNone/>
              <a:defRPr sz="32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1"/>
          <p:cNvSpPr txBox="1">
            <a:spLocks noGrp="1"/>
          </p:cNvSpPr>
          <p:nvPr>
            <p:ph type="body" idx="1"/>
          </p:nvPr>
        </p:nvSpPr>
        <p:spPr>
          <a:xfrm>
            <a:off x="1303868" y="4343399"/>
            <a:ext cx="9592732" cy="1532467"/>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400"/>
              </a:spcBef>
              <a:spcAft>
                <a:spcPts val="0"/>
              </a:spcAft>
              <a:buSzPts val="2300"/>
              <a:buNone/>
              <a:defRPr sz="2000">
                <a:solidFill>
                  <a:schemeClr val="dk1"/>
                </a:solidFill>
              </a:defRPr>
            </a:lvl1pPr>
            <a:lvl2pPr marL="914400" lvl="1" indent="-228600" algn="l">
              <a:lnSpc>
                <a:spcPct val="100000"/>
              </a:lnSpc>
              <a:spcBef>
                <a:spcPts val="600"/>
              </a:spcBef>
              <a:spcAft>
                <a:spcPts val="0"/>
              </a:spcAft>
              <a:buSzPts val="2070"/>
              <a:buNone/>
              <a:defRPr sz="1800">
                <a:solidFill>
                  <a:srgbClr val="888888"/>
                </a:solidFill>
              </a:defRPr>
            </a:lvl2pPr>
            <a:lvl3pPr marL="1371600" lvl="2" indent="-228600" algn="l">
              <a:lnSpc>
                <a:spcPct val="100000"/>
              </a:lnSpc>
              <a:spcBef>
                <a:spcPts val="600"/>
              </a:spcBef>
              <a:spcAft>
                <a:spcPts val="0"/>
              </a:spcAft>
              <a:buSzPts val="1840"/>
              <a:buNone/>
              <a:defRPr sz="1600">
                <a:solidFill>
                  <a:srgbClr val="888888"/>
                </a:solidFill>
              </a:defRPr>
            </a:lvl3pPr>
            <a:lvl4pPr marL="1828800" lvl="3" indent="-228600" algn="l">
              <a:lnSpc>
                <a:spcPct val="100000"/>
              </a:lnSpc>
              <a:spcBef>
                <a:spcPts val="600"/>
              </a:spcBef>
              <a:spcAft>
                <a:spcPts val="0"/>
              </a:spcAft>
              <a:buSzPts val="1610"/>
              <a:buNone/>
              <a:defRPr sz="1400">
                <a:solidFill>
                  <a:srgbClr val="888888"/>
                </a:solidFill>
              </a:defRPr>
            </a:lvl4pPr>
            <a:lvl5pPr marL="2286000" lvl="4" indent="-228600" algn="l">
              <a:lnSpc>
                <a:spcPct val="100000"/>
              </a:lnSpc>
              <a:spcBef>
                <a:spcPts val="600"/>
              </a:spcBef>
              <a:spcAft>
                <a:spcPts val="0"/>
              </a:spcAft>
              <a:buSzPts val="1610"/>
              <a:buNone/>
              <a:defRPr sz="1400">
                <a:solidFill>
                  <a:srgbClr val="888888"/>
                </a:solidFill>
              </a:defRPr>
            </a:lvl5pPr>
            <a:lvl6pPr marL="2743200" lvl="5" indent="-228600" algn="l">
              <a:lnSpc>
                <a:spcPct val="100000"/>
              </a:lnSpc>
              <a:spcBef>
                <a:spcPts val="600"/>
              </a:spcBef>
              <a:spcAft>
                <a:spcPts val="0"/>
              </a:spcAft>
              <a:buSzPts val="1610"/>
              <a:buNone/>
              <a:defRPr sz="1400">
                <a:solidFill>
                  <a:srgbClr val="888888"/>
                </a:solidFill>
              </a:defRPr>
            </a:lvl6pPr>
            <a:lvl7pPr marL="3200400" lvl="6" indent="-228600" algn="l">
              <a:lnSpc>
                <a:spcPct val="100000"/>
              </a:lnSpc>
              <a:spcBef>
                <a:spcPts val="600"/>
              </a:spcBef>
              <a:spcAft>
                <a:spcPts val="0"/>
              </a:spcAft>
              <a:buSzPts val="1610"/>
              <a:buNone/>
              <a:defRPr sz="1400">
                <a:solidFill>
                  <a:srgbClr val="888888"/>
                </a:solidFill>
              </a:defRPr>
            </a:lvl7pPr>
            <a:lvl8pPr marL="3657600" lvl="7" indent="-228600" algn="l">
              <a:lnSpc>
                <a:spcPct val="100000"/>
              </a:lnSpc>
              <a:spcBef>
                <a:spcPts val="600"/>
              </a:spcBef>
              <a:spcAft>
                <a:spcPts val="0"/>
              </a:spcAft>
              <a:buSzPts val="1610"/>
              <a:buNone/>
              <a:defRPr sz="1400">
                <a:solidFill>
                  <a:srgbClr val="888888"/>
                </a:solidFill>
              </a:defRPr>
            </a:lvl8pPr>
            <a:lvl9pPr marL="4114800" lvl="8" indent="-228600" algn="l">
              <a:lnSpc>
                <a:spcPct val="100000"/>
              </a:lnSpc>
              <a:spcBef>
                <a:spcPts val="600"/>
              </a:spcBef>
              <a:spcAft>
                <a:spcPts val="600"/>
              </a:spcAft>
              <a:buSzPts val="1610"/>
              <a:buNone/>
              <a:defRPr sz="1400">
                <a:solidFill>
                  <a:srgbClr val="888888"/>
                </a:solidFill>
              </a:defRPr>
            </a:lvl9pPr>
          </a:lstStyle>
          <a:p>
            <a:endParaRPr/>
          </a:p>
        </p:txBody>
      </p:sp>
      <p:sp>
        <p:nvSpPr>
          <p:cNvPr id="99" name="Google Shape;99;p21"/>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1"/>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1"/>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fr-CA"/>
              <a:t>‹#›</a:t>
            </a:fld>
            <a:endParaRPr/>
          </a:p>
        </p:txBody>
      </p:sp>
      <p:cxnSp>
        <p:nvCxnSpPr>
          <p:cNvPr id="102" name="Google Shape;102;p21"/>
          <p:cNvCxnSpPr/>
          <p:nvPr/>
        </p:nvCxnSpPr>
        <p:spPr>
          <a:xfrm>
            <a:off x="1396169" y="4140199"/>
            <a:ext cx="9407298"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03"/>
        <p:cNvGrpSpPr/>
        <p:nvPr/>
      </p:nvGrpSpPr>
      <p:grpSpPr>
        <a:xfrm>
          <a:off x="0" y="0"/>
          <a:ext cx="0" cy="0"/>
          <a:chOff x="0" y="0"/>
          <a:chExt cx="0" cy="0"/>
        </a:xfrm>
      </p:grpSpPr>
      <p:sp>
        <p:nvSpPr>
          <p:cNvPr id="104" name="Google Shape;104;p22"/>
          <p:cNvSpPr txBox="1">
            <a:spLocks noGrp="1"/>
          </p:cNvSpPr>
          <p:nvPr>
            <p:ph type="title"/>
          </p:nvPr>
        </p:nvSpPr>
        <p:spPr>
          <a:xfrm>
            <a:off x="1446213" y="982132"/>
            <a:ext cx="9296398" cy="2370668"/>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3200"/>
              <a:buFont typeface="Garamond"/>
              <a:buNone/>
              <a:defRPr sz="3200" b="0" cap="none">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22"/>
          <p:cNvSpPr txBox="1">
            <a:spLocks noGrp="1"/>
          </p:cNvSpPr>
          <p:nvPr>
            <p:ph type="body" idx="1"/>
          </p:nvPr>
        </p:nvSpPr>
        <p:spPr>
          <a:xfrm>
            <a:off x="1674812" y="3352800"/>
            <a:ext cx="8839202" cy="584200"/>
          </a:xfrm>
          <a:prstGeom prst="rect">
            <a:avLst/>
          </a:prstGeom>
          <a:noFill/>
          <a:ln>
            <a:noFill/>
          </a:ln>
        </p:spPr>
        <p:txBody>
          <a:bodyPr spcFirstLastPara="1" wrap="square" lIns="91425" tIns="45700" rIns="91425" bIns="45700" anchor="ctr" anchorCtr="0">
            <a:normAutofit/>
          </a:bodyPr>
          <a:lstStyle>
            <a:lvl1pPr marL="457200" lvl="0" indent="-228600" algn="r">
              <a:lnSpc>
                <a:spcPct val="100000"/>
              </a:lnSpc>
              <a:spcBef>
                <a:spcPts val="400"/>
              </a:spcBef>
              <a:spcAft>
                <a:spcPts val="0"/>
              </a:spcAft>
              <a:buSzPts val="2300"/>
              <a:buFont typeface="Garamond"/>
              <a:buNone/>
              <a:defRPr sz="2000"/>
            </a:lvl1pPr>
            <a:lvl2pPr marL="914400" lvl="1" indent="-228600" algn="l">
              <a:lnSpc>
                <a:spcPct val="100000"/>
              </a:lnSpc>
              <a:spcBef>
                <a:spcPts val="600"/>
              </a:spcBef>
              <a:spcAft>
                <a:spcPts val="0"/>
              </a:spcAft>
              <a:buSzPts val="2300"/>
              <a:buFont typeface="Garamond"/>
              <a:buNone/>
              <a:defRPr/>
            </a:lvl2pPr>
            <a:lvl3pPr marL="1371600" lvl="2" indent="-228600" algn="l">
              <a:lnSpc>
                <a:spcPct val="100000"/>
              </a:lnSpc>
              <a:spcBef>
                <a:spcPts val="600"/>
              </a:spcBef>
              <a:spcAft>
                <a:spcPts val="0"/>
              </a:spcAft>
              <a:buSzPts val="2070"/>
              <a:buFont typeface="Garamond"/>
              <a:buNone/>
              <a:defRPr/>
            </a:lvl3pPr>
            <a:lvl4pPr marL="1828800" lvl="3" indent="-228600" algn="l">
              <a:lnSpc>
                <a:spcPct val="100000"/>
              </a:lnSpc>
              <a:spcBef>
                <a:spcPts val="600"/>
              </a:spcBef>
              <a:spcAft>
                <a:spcPts val="0"/>
              </a:spcAft>
              <a:buSzPts val="1840"/>
              <a:buFont typeface="Garamond"/>
              <a:buNone/>
              <a:defRPr/>
            </a:lvl4pPr>
            <a:lvl5pPr marL="2286000" lvl="4" indent="-228600" algn="l">
              <a:lnSpc>
                <a:spcPct val="100000"/>
              </a:lnSpc>
              <a:spcBef>
                <a:spcPts val="600"/>
              </a:spcBef>
              <a:spcAft>
                <a:spcPts val="0"/>
              </a:spcAft>
              <a:buSzPts val="1610"/>
              <a:buFont typeface="Garamond"/>
              <a:buNone/>
              <a:defRPr/>
            </a:lvl5pPr>
            <a:lvl6pPr marL="2743200" lvl="5" indent="-360045" algn="l">
              <a:lnSpc>
                <a:spcPct val="100000"/>
              </a:lnSpc>
              <a:spcBef>
                <a:spcPts val="600"/>
              </a:spcBef>
              <a:spcAft>
                <a:spcPts val="0"/>
              </a:spcAft>
              <a:buSzPts val="2070"/>
              <a:buChar char="•"/>
              <a:defRPr/>
            </a:lvl6pPr>
            <a:lvl7pPr marL="3200400" lvl="6" indent="-360045" algn="l">
              <a:lnSpc>
                <a:spcPct val="100000"/>
              </a:lnSpc>
              <a:spcBef>
                <a:spcPts val="600"/>
              </a:spcBef>
              <a:spcAft>
                <a:spcPts val="0"/>
              </a:spcAft>
              <a:buSzPts val="2070"/>
              <a:buChar char="•"/>
              <a:defRPr/>
            </a:lvl7pPr>
            <a:lvl8pPr marL="3657600" lvl="7" indent="-360045" algn="l">
              <a:lnSpc>
                <a:spcPct val="100000"/>
              </a:lnSpc>
              <a:spcBef>
                <a:spcPts val="600"/>
              </a:spcBef>
              <a:spcAft>
                <a:spcPts val="0"/>
              </a:spcAft>
              <a:buSzPts val="2070"/>
              <a:buChar char="•"/>
              <a:defRPr/>
            </a:lvl8pPr>
            <a:lvl9pPr marL="4114800" lvl="8" indent="-360045" algn="l">
              <a:lnSpc>
                <a:spcPct val="100000"/>
              </a:lnSpc>
              <a:spcBef>
                <a:spcPts val="600"/>
              </a:spcBef>
              <a:spcAft>
                <a:spcPts val="600"/>
              </a:spcAft>
              <a:buSzPts val="2070"/>
              <a:buChar char="•"/>
              <a:defRPr/>
            </a:lvl9pPr>
          </a:lstStyle>
          <a:p>
            <a:endParaRPr/>
          </a:p>
        </p:txBody>
      </p:sp>
      <p:sp>
        <p:nvSpPr>
          <p:cNvPr id="106" name="Google Shape;106;p22"/>
          <p:cNvSpPr txBox="1">
            <a:spLocks noGrp="1"/>
          </p:cNvSpPr>
          <p:nvPr>
            <p:ph type="body" idx="2"/>
          </p:nvPr>
        </p:nvSpPr>
        <p:spPr>
          <a:xfrm>
            <a:off x="1295401" y="4343399"/>
            <a:ext cx="9609666" cy="1532467"/>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400"/>
              </a:spcBef>
              <a:spcAft>
                <a:spcPts val="0"/>
              </a:spcAft>
              <a:buSzPts val="2300"/>
              <a:buNone/>
              <a:defRPr sz="2000">
                <a:solidFill>
                  <a:schemeClr val="dk1"/>
                </a:solidFill>
              </a:defRPr>
            </a:lvl1pPr>
            <a:lvl2pPr marL="914400" lvl="1" indent="-228600" algn="l">
              <a:lnSpc>
                <a:spcPct val="100000"/>
              </a:lnSpc>
              <a:spcBef>
                <a:spcPts val="600"/>
              </a:spcBef>
              <a:spcAft>
                <a:spcPts val="0"/>
              </a:spcAft>
              <a:buSzPts val="2070"/>
              <a:buNone/>
              <a:defRPr sz="1800">
                <a:solidFill>
                  <a:srgbClr val="888888"/>
                </a:solidFill>
              </a:defRPr>
            </a:lvl2pPr>
            <a:lvl3pPr marL="1371600" lvl="2" indent="-228600" algn="l">
              <a:lnSpc>
                <a:spcPct val="100000"/>
              </a:lnSpc>
              <a:spcBef>
                <a:spcPts val="600"/>
              </a:spcBef>
              <a:spcAft>
                <a:spcPts val="0"/>
              </a:spcAft>
              <a:buSzPts val="1840"/>
              <a:buNone/>
              <a:defRPr sz="1600">
                <a:solidFill>
                  <a:srgbClr val="888888"/>
                </a:solidFill>
              </a:defRPr>
            </a:lvl3pPr>
            <a:lvl4pPr marL="1828800" lvl="3" indent="-228600" algn="l">
              <a:lnSpc>
                <a:spcPct val="100000"/>
              </a:lnSpc>
              <a:spcBef>
                <a:spcPts val="600"/>
              </a:spcBef>
              <a:spcAft>
                <a:spcPts val="0"/>
              </a:spcAft>
              <a:buSzPts val="1610"/>
              <a:buNone/>
              <a:defRPr sz="1400">
                <a:solidFill>
                  <a:srgbClr val="888888"/>
                </a:solidFill>
              </a:defRPr>
            </a:lvl4pPr>
            <a:lvl5pPr marL="2286000" lvl="4" indent="-228600" algn="l">
              <a:lnSpc>
                <a:spcPct val="100000"/>
              </a:lnSpc>
              <a:spcBef>
                <a:spcPts val="600"/>
              </a:spcBef>
              <a:spcAft>
                <a:spcPts val="0"/>
              </a:spcAft>
              <a:buSzPts val="1610"/>
              <a:buNone/>
              <a:defRPr sz="1400">
                <a:solidFill>
                  <a:srgbClr val="888888"/>
                </a:solidFill>
              </a:defRPr>
            </a:lvl5pPr>
            <a:lvl6pPr marL="2743200" lvl="5" indent="-228600" algn="l">
              <a:lnSpc>
                <a:spcPct val="100000"/>
              </a:lnSpc>
              <a:spcBef>
                <a:spcPts val="600"/>
              </a:spcBef>
              <a:spcAft>
                <a:spcPts val="0"/>
              </a:spcAft>
              <a:buSzPts val="1610"/>
              <a:buNone/>
              <a:defRPr sz="1400">
                <a:solidFill>
                  <a:srgbClr val="888888"/>
                </a:solidFill>
              </a:defRPr>
            </a:lvl6pPr>
            <a:lvl7pPr marL="3200400" lvl="6" indent="-228600" algn="l">
              <a:lnSpc>
                <a:spcPct val="100000"/>
              </a:lnSpc>
              <a:spcBef>
                <a:spcPts val="600"/>
              </a:spcBef>
              <a:spcAft>
                <a:spcPts val="0"/>
              </a:spcAft>
              <a:buSzPts val="1610"/>
              <a:buNone/>
              <a:defRPr sz="1400">
                <a:solidFill>
                  <a:srgbClr val="888888"/>
                </a:solidFill>
              </a:defRPr>
            </a:lvl7pPr>
            <a:lvl8pPr marL="3657600" lvl="7" indent="-228600" algn="l">
              <a:lnSpc>
                <a:spcPct val="100000"/>
              </a:lnSpc>
              <a:spcBef>
                <a:spcPts val="600"/>
              </a:spcBef>
              <a:spcAft>
                <a:spcPts val="0"/>
              </a:spcAft>
              <a:buSzPts val="1610"/>
              <a:buNone/>
              <a:defRPr sz="1400">
                <a:solidFill>
                  <a:srgbClr val="888888"/>
                </a:solidFill>
              </a:defRPr>
            </a:lvl8pPr>
            <a:lvl9pPr marL="4114800" lvl="8" indent="-228600" algn="l">
              <a:lnSpc>
                <a:spcPct val="100000"/>
              </a:lnSpc>
              <a:spcBef>
                <a:spcPts val="600"/>
              </a:spcBef>
              <a:spcAft>
                <a:spcPts val="600"/>
              </a:spcAft>
              <a:buSzPts val="1610"/>
              <a:buNone/>
              <a:defRPr sz="1400">
                <a:solidFill>
                  <a:srgbClr val="888888"/>
                </a:solidFill>
              </a:defRPr>
            </a:lvl9pPr>
          </a:lstStyle>
          <a:p>
            <a:endParaRPr/>
          </a:p>
        </p:txBody>
      </p:sp>
      <p:sp>
        <p:nvSpPr>
          <p:cNvPr id="107" name="Google Shape;107;p22"/>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22"/>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22"/>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fr-CA"/>
              <a:t>‹#›</a:t>
            </a:fld>
            <a:endParaRPr/>
          </a:p>
        </p:txBody>
      </p:sp>
      <p:sp>
        <p:nvSpPr>
          <p:cNvPr id="110" name="Google Shape;110;p22"/>
          <p:cNvSpPr txBox="1"/>
          <p:nvPr/>
        </p:nvSpPr>
        <p:spPr>
          <a:xfrm>
            <a:off x="862013" y="879961"/>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fr-CA" sz="8000" b="0" i="0" u="none" strike="noStrike" cap="none">
                <a:solidFill>
                  <a:schemeClr val="dk1"/>
                </a:solidFill>
                <a:latin typeface="Garamond"/>
                <a:ea typeface="Garamond"/>
                <a:cs typeface="Garamond"/>
                <a:sym typeface="Garamond"/>
              </a:rPr>
              <a:t>“</a:t>
            </a:r>
            <a:endParaRPr sz="1400" b="0" i="0" u="none" strike="noStrike" cap="none">
              <a:solidFill>
                <a:srgbClr val="000000"/>
              </a:solidFill>
              <a:latin typeface="Arial"/>
              <a:ea typeface="Arial"/>
              <a:cs typeface="Arial"/>
              <a:sym typeface="Arial"/>
            </a:endParaRPr>
          </a:p>
        </p:txBody>
      </p:sp>
      <p:sp>
        <p:nvSpPr>
          <p:cNvPr id="111" name="Google Shape;111;p22"/>
          <p:cNvSpPr txBox="1"/>
          <p:nvPr/>
        </p:nvSpPr>
        <p:spPr>
          <a:xfrm>
            <a:off x="10600267" y="282787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0"/>
              <a:buFont typeface="Arial"/>
              <a:buNone/>
            </a:pPr>
            <a:r>
              <a:rPr lang="fr-CA" sz="8000" b="0" i="0" u="none" strike="noStrike" cap="none">
                <a:solidFill>
                  <a:schemeClr val="dk1"/>
                </a:solidFill>
                <a:latin typeface="Garamond"/>
                <a:ea typeface="Garamond"/>
                <a:cs typeface="Garamond"/>
                <a:sym typeface="Garamond"/>
              </a:rPr>
              <a:t>”</a:t>
            </a:r>
            <a:endParaRPr sz="1400" b="0" i="0" u="none" strike="noStrike" cap="none">
              <a:solidFill>
                <a:srgbClr val="000000"/>
              </a:solidFill>
              <a:latin typeface="Arial"/>
              <a:ea typeface="Arial"/>
              <a:cs typeface="Arial"/>
              <a:sym typeface="Arial"/>
            </a:endParaRPr>
          </a:p>
        </p:txBody>
      </p:sp>
      <p:cxnSp>
        <p:nvCxnSpPr>
          <p:cNvPr id="112" name="Google Shape;112;p22"/>
          <p:cNvCxnSpPr/>
          <p:nvPr/>
        </p:nvCxnSpPr>
        <p:spPr>
          <a:xfrm>
            <a:off x="1396169" y="4140199"/>
            <a:ext cx="9407298"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1295402" y="3308581"/>
            <a:ext cx="9609668" cy="14688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262626"/>
              </a:buClr>
              <a:buSzPts val="3200"/>
              <a:buFont typeface="Garamond"/>
              <a:buNone/>
              <a:defRPr sz="32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23"/>
          <p:cNvSpPr txBox="1">
            <a:spLocks noGrp="1"/>
          </p:cNvSpPr>
          <p:nvPr>
            <p:ph type="body" idx="1"/>
          </p:nvPr>
        </p:nvSpPr>
        <p:spPr>
          <a:xfrm>
            <a:off x="1295401" y="4777381"/>
            <a:ext cx="9609668" cy="860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00"/>
              </a:spcBef>
              <a:spcAft>
                <a:spcPts val="0"/>
              </a:spcAft>
              <a:buSzPts val="2300"/>
              <a:buNone/>
              <a:defRPr sz="2000">
                <a:solidFill>
                  <a:schemeClr val="dk1"/>
                </a:solidFill>
              </a:defRPr>
            </a:lvl1pPr>
            <a:lvl2pPr marL="914400" lvl="1" indent="-228600" algn="l">
              <a:lnSpc>
                <a:spcPct val="100000"/>
              </a:lnSpc>
              <a:spcBef>
                <a:spcPts val="600"/>
              </a:spcBef>
              <a:spcAft>
                <a:spcPts val="0"/>
              </a:spcAft>
              <a:buSzPts val="2070"/>
              <a:buNone/>
              <a:defRPr sz="1800">
                <a:solidFill>
                  <a:srgbClr val="888888"/>
                </a:solidFill>
              </a:defRPr>
            </a:lvl2pPr>
            <a:lvl3pPr marL="1371600" lvl="2" indent="-228600" algn="l">
              <a:lnSpc>
                <a:spcPct val="100000"/>
              </a:lnSpc>
              <a:spcBef>
                <a:spcPts val="600"/>
              </a:spcBef>
              <a:spcAft>
                <a:spcPts val="0"/>
              </a:spcAft>
              <a:buSzPts val="1840"/>
              <a:buNone/>
              <a:defRPr sz="1600">
                <a:solidFill>
                  <a:srgbClr val="888888"/>
                </a:solidFill>
              </a:defRPr>
            </a:lvl3pPr>
            <a:lvl4pPr marL="1828800" lvl="3" indent="-228600" algn="l">
              <a:lnSpc>
                <a:spcPct val="100000"/>
              </a:lnSpc>
              <a:spcBef>
                <a:spcPts val="600"/>
              </a:spcBef>
              <a:spcAft>
                <a:spcPts val="0"/>
              </a:spcAft>
              <a:buSzPts val="1610"/>
              <a:buNone/>
              <a:defRPr sz="1400">
                <a:solidFill>
                  <a:srgbClr val="888888"/>
                </a:solidFill>
              </a:defRPr>
            </a:lvl4pPr>
            <a:lvl5pPr marL="2286000" lvl="4" indent="-228600" algn="l">
              <a:lnSpc>
                <a:spcPct val="100000"/>
              </a:lnSpc>
              <a:spcBef>
                <a:spcPts val="600"/>
              </a:spcBef>
              <a:spcAft>
                <a:spcPts val="0"/>
              </a:spcAft>
              <a:buSzPts val="1610"/>
              <a:buNone/>
              <a:defRPr sz="1400">
                <a:solidFill>
                  <a:srgbClr val="888888"/>
                </a:solidFill>
              </a:defRPr>
            </a:lvl5pPr>
            <a:lvl6pPr marL="2743200" lvl="5" indent="-228600" algn="l">
              <a:lnSpc>
                <a:spcPct val="100000"/>
              </a:lnSpc>
              <a:spcBef>
                <a:spcPts val="600"/>
              </a:spcBef>
              <a:spcAft>
                <a:spcPts val="0"/>
              </a:spcAft>
              <a:buSzPts val="1610"/>
              <a:buNone/>
              <a:defRPr sz="1400">
                <a:solidFill>
                  <a:srgbClr val="888888"/>
                </a:solidFill>
              </a:defRPr>
            </a:lvl6pPr>
            <a:lvl7pPr marL="3200400" lvl="6" indent="-228600" algn="l">
              <a:lnSpc>
                <a:spcPct val="100000"/>
              </a:lnSpc>
              <a:spcBef>
                <a:spcPts val="600"/>
              </a:spcBef>
              <a:spcAft>
                <a:spcPts val="0"/>
              </a:spcAft>
              <a:buSzPts val="1610"/>
              <a:buNone/>
              <a:defRPr sz="1400">
                <a:solidFill>
                  <a:srgbClr val="888888"/>
                </a:solidFill>
              </a:defRPr>
            </a:lvl7pPr>
            <a:lvl8pPr marL="3657600" lvl="7" indent="-228600" algn="l">
              <a:lnSpc>
                <a:spcPct val="100000"/>
              </a:lnSpc>
              <a:spcBef>
                <a:spcPts val="600"/>
              </a:spcBef>
              <a:spcAft>
                <a:spcPts val="0"/>
              </a:spcAft>
              <a:buSzPts val="1610"/>
              <a:buNone/>
              <a:defRPr sz="1400">
                <a:solidFill>
                  <a:srgbClr val="888888"/>
                </a:solidFill>
              </a:defRPr>
            </a:lvl8pPr>
            <a:lvl9pPr marL="4114800" lvl="8" indent="-228600" algn="l">
              <a:lnSpc>
                <a:spcPct val="100000"/>
              </a:lnSpc>
              <a:spcBef>
                <a:spcPts val="600"/>
              </a:spcBef>
              <a:spcAft>
                <a:spcPts val="600"/>
              </a:spcAft>
              <a:buSzPts val="1610"/>
              <a:buNone/>
              <a:defRPr sz="1400">
                <a:solidFill>
                  <a:srgbClr val="888888"/>
                </a:solidFill>
              </a:defRPr>
            </a:lvl9pPr>
          </a:lstStyle>
          <a:p>
            <a:endParaRPr/>
          </a:p>
        </p:txBody>
      </p:sp>
      <p:sp>
        <p:nvSpPr>
          <p:cNvPr id="116" name="Google Shape;116;p23"/>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23"/>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23"/>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a:off x="1446213" y="982132"/>
            <a:ext cx="9296398" cy="2243668"/>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3200"/>
              <a:buFont typeface="Garamond"/>
              <a:buNone/>
              <a:defRPr sz="3200" b="0" cap="none">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24"/>
          <p:cNvSpPr txBox="1">
            <a:spLocks noGrp="1"/>
          </p:cNvSpPr>
          <p:nvPr>
            <p:ph type="body" idx="1"/>
          </p:nvPr>
        </p:nvSpPr>
        <p:spPr>
          <a:xfrm>
            <a:off x="1295401" y="3639312"/>
            <a:ext cx="9609668" cy="886968"/>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0"/>
              </a:spcBef>
              <a:spcAft>
                <a:spcPts val="0"/>
              </a:spcAft>
              <a:buSzPts val="2760"/>
              <a:buNone/>
              <a:defRPr sz="2400">
                <a:solidFill>
                  <a:schemeClr val="dk1"/>
                </a:solidFill>
              </a:defRPr>
            </a:lvl1pPr>
            <a:lvl2pPr marL="914400" lvl="1" indent="-228600" algn="l">
              <a:lnSpc>
                <a:spcPct val="100000"/>
              </a:lnSpc>
              <a:spcBef>
                <a:spcPts val="600"/>
              </a:spcBef>
              <a:spcAft>
                <a:spcPts val="0"/>
              </a:spcAft>
              <a:buSzPts val="2070"/>
              <a:buNone/>
              <a:defRPr sz="1800">
                <a:solidFill>
                  <a:srgbClr val="888888"/>
                </a:solidFill>
              </a:defRPr>
            </a:lvl2pPr>
            <a:lvl3pPr marL="1371600" lvl="2" indent="-228600" algn="l">
              <a:lnSpc>
                <a:spcPct val="100000"/>
              </a:lnSpc>
              <a:spcBef>
                <a:spcPts val="600"/>
              </a:spcBef>
              <a:spcAft>
                <a:spcPts val="0"/>
              </a:spcAft>
              <a:buSzPts val="1840"/>
              <a:buNone/>
              <a:defRPr sz="1600">
                <a:solidFill>
                  <a:srgbClr val="888888"/>
                </a:solidFill>
              </a:defRPr>
            </a:lvl3pPr>
            <a:lvl4pPr marL="1828800" lvl="3" indent="-228600" algn="l">
              <a:lnSpc>
                <a:spcPct val="100000"/>
              </a:lnSpc>
              <a:spcBef>
                <a:spcPts val="600"/>
              </a:spcBef>
              <a:spcAft>
                <a:spcPts val="0"/>
              </a:spcAft>
              <a:buSzPts val="1610"/>
              <a:buNone/>
              <a:defRPr sz="1400">
                <a:solidFill>
                  <a:srgbClr val="888888"/>
                </a:solidFill>
              </a:defRPr>
            </a:lvl4pPr>
            <a:lvl5pPr marL="2286000" lvl="4" indent="-228600" algn="l">
              <a:lnSpc>
                <a:spcPct val="100000"/>
              </a:lnSpc>
              <a:spcBef>
                <a:spcPts val="600"/>
              </a:spcBef>
              <a:spcAft>
                <a:spcPts val="0"/>
              </a:spcAft>
              <a:buSzPts val="1610"/>
              <a:buNone/>
              <a:defRPr sz="1400">
                <a:solidFill>
                  <a:srgbClr val="888888"/>
                </a:solidFill>
              </a:defRPr>
            </a:lvl5pPr>
            <a:lvl6pPr marL="2743200" lvl="5" indent="-228600" algn="l">
              <a:lnSpc>
                <a:spcPct val="100000"/>
              </a:lnSpc>
              <a:spcBef>
                <a:spcPts val="600"/>
              </a:spcBef>
              <a:spcAft>
                <a:spcPts val="0"/>
              </a:spcAft>
              <a:buSzPts val="1610"/>
              <a:buNone/>
              <a:defRPr sz="1400">
                <a:solidFill>
                  <a:srgbClr val="888888"/>
                </a:solidFill>
              </a:defRPr>
            </a:lvl6pPr>
            <a:lvl7pPr marL="3200400" lvl="6" indent="-228600" algn="l">
              <a:lnSpc>
                <a:spcPct val="100000"/>
              </a:lnSpc>
              <a:spcBef>
                <a:spcPts val="600"/>
              </a:spcBef>
              <a:spcAft>
                <a:spcPts val="0"/>
              </a:spcAft>
              <a:buSzPts val="1610"/>
              <a:buNone/>
              <a:defRPr sz="1400">
                <a:solidFill>
                  <a:srgbClr val="888888"/>
                </a:solidFill>
              </a:defRPr>
            </a:lvl7pPr>
            <a:lvl8pPr marL="3657600" lvl="7" indent="-228600" algn="l">
              <a:lnSpc>
                <a:spcPct val="100000"/>
              </a:lnSpc>
              <a:spcBef>
                <a:spcPts val="600"/>
              </a:spcBef>
              <a:spcAft>
                <a:spcPts val="0"/>
              </a:spcAft>
              <a:buSzPts val="1610"/>
              <a:buNone/>
              <a:defRPr sz="1400">
                <a:solidFill>
                  <a:srgbClr val="888888"/>
                </a:solidFill>
              </a:defRPr>
            </a:lvl8pPr>
            <a:lvl9pPr marL="4114800" lvl="8" indent="-228600" algn="l">
              <a:lnSpc>
                <a:spcPct val="100000"/>
              </a:lnSpc>
              <a:spcBef>
                <a:spcPts val="600"/>
              </a:spcBef>
              <a:spcAft>
                <a:spcPts val="600"/>
              </a:spcAft>
              <a:buSzPts val="1610"/>
              <a:buNone/>
              <a:defRPr sz="1400">
                <a:solidFill>
                  <a:srgbClr val="888888"/>
                </a:solidFill>
              </a:defRPr>
            </a:lvl9pPr>
          </a:lstStyle>
          <a:p>
            <a:endParaRPr/>
          </a:p>
        </p:txBody>
      </p:sp>
      <p:sp>
        <p:nvSpPr>
          <p:cNvPr id="122" name="Google Shape;122;p24"/>
          <p:cNvSpPr txBox="1">
            <a:spLocks noGrp="1"/>
          </p:cNvSpPr>
          <p:nvPr>
            <p:ph type="body" idx="2"/>
          </p:nvPr>
        </p:nvSpPr>
        <p:spPr>
          <a:xfrm>
            <a:off x="1295401" y="4529667"/>
            <a:ext cx="9609668" cy="13462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SzPts val="2070"/>
              <a:buNone/>
              <a:defRPr sz="1800">
                <a:solidFill>
                  <a:schemeClr val="dk1"/>
                </a:solidFill>
              </a:defRPr>
            </a:lvl1pPr>
            <a:lvl2pPr marL="914400" lvl="1" indent="-228600" algn="l">
              <a:lnSpc>
                <a:spcPct val="100000"/>
              </a:lnSpc>
              <a:spcBef>
                <a:spcPts val="600"/>
              </a:spcBef>
              <a:spcAft>
                <a:spcPts val="0"/>
              </a:spcAft>
              <a:buSzPts val="2070"/>
              <a:buNone/>
              <a:defRPr sz="1800">
                <a:solidFill>
                  <a:srgbClr val="888888"/>
                </a:solidFill>
              </a:defRPr>
            </a:lvl2pPr>
            <a:lvl3pPr marL="1371600" lvl="2" indent="-228600" algn="l">
              <a:lnSpc>
                <a:spcPct val="100000"/>
              </a:lnSpc>
              <a:spcBef>
                <a:spcPts val="600"/>
              </a:spcBef>
              <a:spcAft>
                <a:spcPts val="0"/>
              </a:spcAft>
              <a:buSzPts val="1840"/>
              <a:buNone/>
              <a:defRPr sz="1600">
                <a:solidFill>
                  <a:srgbClr val="888888"/>
                </a:solidFill>
              </a:defRPr>
            </a:lvl3pPr>
            <a:lvl4pPr marL="1828800" lvl="3" indent="-228600" algn="l">
              <a:lnSpc>
                <a:spcPct val="100000"/>
              </a:lnSpc>
              <a:spcBef>
                <a:spcPts val="600"/>
              </a:spcBef>
              <a:spcAft>
                <a:spcPts val="0"/>
              </a:spcAft>
              <a:buSzPts val="1610"/>
              <a:buNone/>
              <a:defRPr sz="1400">
                <a:solidFill>
                  <a:srgbClr val="888888"/>
                </a:solidFill>
              </a:defRPr>
            </a:lvl4pPr>
            <a:lvl5pPr marL="2286000" lvl="4" indent="-228600" algn="l">
              <a:lnSpc>
                <a:spcPct val="100000"/>
              </a:lnSpc>
              <a:spcBef>
                <a:spcPts val="600"/>
              </a:spcBef>
              <a:spcAft>
                <a:spcPts val="0"/>
              </a:spcAft>
              <a:buSzPts val="1610"/>
              <a:buNone/>
              <a:defRPr sz="1400">
                <a:solidFill>
                  <a:srgbClr val="888888"/>
                </a:solidFill>
              </a:defRPr>
            </a:lvl5pPr>
            <a:lvl6pPr marL="2743200" lvl="5" indent="-228600" algn="l">
              <a:lnSpc>
                <a:spcPct val="100000"/>
              </a:lnSpc>
              <a:spcBef>
                <a:spcPts val="600"/>
              </a:spcBef>
              <a:spcAft>
                <a:spcPts val="0"/>
              </a:spcAft>
              <a:buSzPts val="1610"/>
              <a:buNone/>
              <a:defRPr sz="1400">
                <a:solidFill>
                  <a:srgbClr val="888888"/>
                </a:solidFill>
              </a:defRPr>
            </a:lvl6pPr>
            <a:lvl7pPr marL="3200400" lvl="6" indent="-228600" algn="l">
              <a:lnSpc>
                <a:spcPct val="100000"/>
              </a:lnSpc>
              <a:spcBef>
                <a:spcPts val="600"/>
              </a:spcBef>
              <a:spcAft>
                <a:spcPts val="0"/>
              </a:spcAft>
              <a:buSzPts val="1610"/>
              <a:buNone/>
              <a:defRPr sz="1400">
                <a:solidFill>
                  <a:srgbClr val="888888"/>
                </a:solidFill>
              </a:defRPr>
            </a:lvl7pPr>
            <a:lvl8pPr marL="3657600" lvl="7" indent="-228600" algn="l">
              <a:lnSpc>
                <a:spcPct val="100000"/>
              </a:lnSpc>
              <a:spcBef>
                <a:spcPts val="600"/>
              </a:spcBef>
              <a:spcAft>
                <a:spcPts val="0"/>
              </a:spcAft>
              <a:buSzPts val="1610"/>
              <a:buNone/>
              <a:defRPr sz="1400">
                <a:solidFill>
                  <a:srgbClr val="888888"/>
                </a:solidFill>
              </a:defRPr>
            </a:lvl8pPr>
            <a:lvl9pPr marL="4114800" lvl="8" indent="-228600" algn="l">
              <a:lnSpc>
                <a:spcPct val="100000"/>
              </a:lnSpc>
              <a:spcBef>
                <a:spcPts val="600"/>
              </a:spcBef>
              <a:spcAft>
                <a:spcPts val="600"/>
              </a:spcAft>
              <a:buSzPts val="1610"/>
              <a:buNone/>
              <a:defRPr sz="1400">
                <a:solidFill>
                  <a:srgbClr val="888888"/>
                </a:solidFill>
              </a:defRPr>
            </a:lvl9pPr>
          </a:lstStyle>
          <a:p>
            <a:endParaRPr/>
          </a:p>
        </p:txBody>
      </p:sp>
      <p:sp>
        <p:nvSpPr>
          <p:cNvPr id="123" name="Google Shape;123;p24"/>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24"/>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24"/>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fr-CA"/>
              <a:t>‹#›</a:t>
            </a:fld>
            <a:endParaRPr/>
          </a:p>
        </p:txBody>
      </p:sp>
      <p:sp>
        <p:nvSpPr>
          <p:cNvPr id="126" name="Google Shape;126;p24"/>
          <p:cNvSpPr txBox="1"/>
          <p:nvPr/>
        </p:nvSpPr>
        <p:spPr>
          <a:xfrm>
            <a:off x="862013" y="879961"/>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fr-CA" sz="8000" b="0" i="0" u="none" strike="noStrike" cap="none">
                <a:solidFill>
                  <a:schemeClr val="dk1"/>
                </a:solidFill>
                <a:latin typeface="Garamond"/>
                <a:ea typeface="Garamond"/>
                <a:cs typeface="Garamond"/>
                <a:sym typeface="Garamond"/>
              </a:rPr>
              <a:t>“</a:t>
            </a:r>
            <a:endParaRPr sz="1400" b="0" i="0" u="none" strike="noStrike" cap="none">
              <a:solidFill>
                <a:srgbClr val="000000"/>
              </a:solidFill>
              <a:latin typeface="Arial"/>
              <a:ea typeface="Arial"/>
              <a:cs typeface="Arial"/>
              <a:sym typeface="Arial"/>
            </a:endParaRPr>
          </a:p>
        </p:txBody>
      </p:sp>
      <p:sp>
        <p:nvSpPr>
          <p:cNvPr id="127" name="Google Shape;127;p24"/>
          <p:cNvSpPr txBox="1"/>
          <p:nvPr/>
        </p:nvSpPr>
        <p:spPr>
          <a:xfrm>
            <a:off x="10600267" y="2599261"/>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0"/>
              <a:buFont typeface="Arial"/>
              <a:buNone/>
            </a:pPr>
            <a:r>
              <a:rPr lang="fr-CA" sz="8000" b="0" i="0" u="none" strike="noStrike" cap="none">
                <a:solidFill>
                  <a:schemeClr val="dk1"/>
                </a:solidFill>
                <a:latin typeface="Garamond"/>
                <a:ea typeface="Garamond"/>
                <a:cs typeface="Garamond"/>
                <a:sym typeface="Garamond"/>
              </a:rPr>
              <a:t>”</a:t>
            </a:r>
            <a:endParaRPr sz="1400" b="0" i="0" u="none" strike="noStrike" cap="none">
              <a:solidFill>
                <a:srgbClr val="000000"/>
              </a:solidFill>
              <a:latin typeface="Arial"/>
              <a:ea typeface="Arial"/>
              <a:cs typeface="Arial"/>
              <a:sym typeface="Arial"/>
            </a:endParaRPr>
          </a:p>
        </p:txBody>
      </p:sp>
      <p:cxnSp>
        <p:nvCxnSpPr>
          <p:cNvPr id="128" name="Google Shape;128;p24"/>
          <p:cNvCxnSpPr/>
          <p:nvPr/>
        </p:nvCxnSpPr>
        <p:spPr>
          <a:xfrm>
            <a:off x="1396169" y="3429000"/>
            <a:ext cx="9407298"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29"/>
        <p:cNvGrpSpPr/>
        <p:nvPr/>
      </p:nvGrpSpPr>
      <p:grpSpPr>
        <a:xfrm>
          <a:off x="0" y="0"/>
          <a:ext cx="0" cy="0"/>
          <a:chOff x="0" y="0"/>
          <a:chExt cx="0" cy="0"/>
        </a:xfrm>
      </p:grpSpPr>
      <p:sp>
        <p:nvSpPr>
          <p:cNvPr id="130" name="Google Shape;130;p25"/>
          <p:cNvSpPr txBox="1">
            <a:spLocks noGrp="1"/>
          </p:cNvSpPr>
          <p:nvPr>
            <p:ph type="title"/>
          </p:nvPr>
        </p:nvSpPr>
        <p:spPr>
          <a:xfrm>
            <a:off x="1295401" y="982132"/>
            <a:ext cx="9609666" cy="2243668"/>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262626"/>
              </a:buClr>
              <a:buSzPts val="4400"/>
              <a:buFont typeface="Garamond"/>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25"/>
          <p:cNvSpPr txBox="1">
            <a:spLocks noGrp="1"/>
          </p:cNvSpPr>
          <p:nvPr>
            <p:ph type="body" idx="1"/>
          </p:nvPr>
        </p:nvSpPr>
        <p:spPr>
          <a:xfrm>
            <a:off x="1295401" y="3630168"/>
            <a:ext cx="9609668" cy="841248"/>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0"/>
              </a:spcBef>
              <a:spcAft>
                <a:spcPts val="0"/>
              </a:spcAft>
              <a:buSzPts val="3220"/>
              <a:buNone/>
              <a:defRPr sz="2800">
                <a:solidFill>
                  <a:schemeClr val="dk1"/>
                </a:solidFill>
              </a:defRPr>
            </a:lvl1pPr>
            <a:lvl2pPr marL="914400" lvl="1" indent="-228600" algn="l">
              <a:lnSpc>
                <a:spcPct val="100000"/>
              </a:lnSpc>
              <a:spcBef>
                <a:spcPts val="600"/>
              </a:spcBef>
              <a:spcAft>
                <a:spcPts val="0"/>
              </a:spcAft>
              <a:buSzPts val="2070"/>
              <a:buNone/>
              <a:defRPr sz="1800">
                <a:solidFill>
                  <a:srgbClr val="888888"/>
                </a:solidFill>
              </a:defRPr>
            </a:lvl2pPr>
            <a:lvl3pPr marL="1371600" lvl="2" indent="-228600" algn="l">
              <a:lnSpc>
                <a:spcPct val="100000"/>
              </a:lnSpc>
              <a:spcBef>
                <a:spcPts val="600"/>
              </a:spcBef>
              <a:spcAft>
                <a:spcPts val="0"/>
              </a:spcAft>
              <a:buSzPts val="1840"/>
              <a:buNone/>
              <a:defRPr sz="1600">
                <a:solidFill>
                  <a:srgbClr val="888888"/>
                </a:solidFill>
              </a:defRPr>
            </a:lvl3pPr>
            <a:lvl4pPr marL="1828800" lvl="3" indent="-228600" algn="l">
              <a:lnSpc>
                <a:spcPct val="100000"/>
              </a:lnSpc>
              <a:spcBef>
                <a:spcPts val="600"/>
              </a:spcBef>
              <a:spcAft>
                <a:spcPts val="0"/>
              </a:spcAft>
              <a:buSzPts val="1610"/>
              <a:buNone/>
              <a:defRPr sz="1400">
                <a:solidFill>
                  <a:srgbClr val="888888"/>
                </a:solidFill>
              </a:defRPr>
            </a:lvl4pPr>
            <a:lvl5pPr marL="2286000" lvl="4" indent="-228600" algn="l">
              <a:lnSpc>
                <a:spcPct val="100000"/>
              </a:lnSpc>
              <a:spcBef>
                <a:spcPts val="600"/>
              </a:spcBef>
              <a:spcAft>
                <a:spcPts val="0"/>
              </a:spcAft>
              <a:buSzPts val="1610"/>
              <a:buNone/>
              <a:defRPr sz="1400">
                <a:solidFill>
                  <a:srgbClr val="888888"/>
                </a:solidFill>
              </a:defRPr>
            </a:lvl5pPr>
            <a:lvl6pPr marL="2743200" lvl="5" indent="-228600" algn="l">
              <a:lnSpc>
                <a:spcPct val="100000"/>
              </a:lnSpc>
              <a:spcBef>
                <a:spcPts val="600"/>
              </a:spcBef>
              <a:spcAft>
                <a:spcPts val="0"/>
              </a:spcAft>
              <a:buSzPts val="1610"/>
              <a:buNone/>
              <a:defRPr sz="1400">
                <a:solidFill>
                  <a:srgbClr val="888888"/>
                </a:solidFill>
              </a:defRPr>
            </a:lvl6pPr>
            <a:lvl7pPr marL="3200400" lvl="6" indent="-228600" algn="l">
              <a:lnSpc>
                <a:spcPct val="100000"/>
              </a:lnSpc>
              <a:spcBef>
                <a:spcPts val="600"/>
              </a:spcBef>
              <a:spcAft>
                <a:spcPts val="0"/>
              </a:spcAft>
              <a:buSzPts val="1610"/>
              <a:buNone/>
              <a:defRPr sz="1400">
                <a:solidFill>
                  <a:srgbClr val="888888"/>
                </a:solidFill>
              </a:defRPr>
            </a:lvl7pPr>
            <a:lvl8pPr marL="3657600" lvl="7" indent="-228600" algn="l">
              <a:lnSpc>
                <a:spcPct val="100000"/>
              </a:lnSpc>
              <a:spcBef>
                <a:spcPts val="600"/>
              </a:spcBef>
              <a:spcAft>
                <a:spcPts val="0"/>
              </a:spcAft>
              <a:buSzPts val="1610"/>
              <a:buNone/>
              <a:defRPr sz="1400">
                <a:solidFill>
                  <a:srgbClr val="888888"/>
                </a:solidFill>
              </a:defRPr>
            </a:lvl8pPr>
            <a:lvl9pPr marL="4114800" lvl="8" indent="-228600" algn="l">
              <a:lnSpc>
                <a:spcPct val="100000"/>
              </a:lnSpc>
              <a:spcBef>
                <a:spcPts val="600"/>
              </a:spcBef>
              <a:spcAft>
                <a:spcPts val="600"/>
              </a:spcAft>
              <a:buSzPts val="1610"/>
              <a:buNone/>
              <a:defRPr sz="1400">
                <a:solidFill>
                  <a:srgbClr val="888888"/>
                </a:solidFill>
              </a:defRPr>
            </a:lvl9pPr>
          </a:lstStyle>
          <a:p>
            <a:endParaRPr/>
          </a:p>
        </p:txBody>
      </p:sp>
      <p:sp>
        <p:nvSpPr>
          <p:cNvPr id="132" name="Google Shape;132;p25"/>
          <p:cNvSpPr txBox="1">
            <a:spLocks noGrp="1"/>
          </p:cNvSpPr>
          <p:nvPr>
            <p:ph type="body" idx="2"/>
          </p:nvPr>
        </p:nvSpPr>
        <p:spPr>
          <a:xfrm>
            <a:off x="1295400" y="4470399"/>
            <a:ext cx="9609670" cy="140546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SzPts val="2070"/>
              <a:buNone/>
              <a:defRPr sz="1800">
                <a:solidFill>
                  <a:schemeClr val="dk1"/>
                </a:solidFill>
              </a:defRPr>
            </a:lvl1pPr>
            <a:lvl2pPr marL="914400" lvl="1" indent="-228600" algn="l">
              <a:lnSpc>
                <a:spcPct val="100000"/>
              </a:lnSpc>
              <a:spcBef>
                <a:spcPts val="600"/>
              </a:spcBef>
              <a:spcAft>
                <a:spcPts val="0"/>
              </a:spcAft>
              <a:buSzPts val="2070"/>
              <a:buNone/>
              <a:defRPr sz="1800">
                <a:solidFill>
                  <a:srgbClr val="888888"/>
                </a:solidFill>
              </a:defRPr>
            </a:lvl2pPr>
            <a:lvl3pPr marL="1371600" lvl="2" indent="-228600" algn="l">
              <a:lnSpc>
                <a:spcPct val="100000"/>
              </a:lnSpc>
              <a:spcBef>
                <a:spcPts val="600"/>
              </a:spcBef>
              <a:spcAft>
                <a:spcPts val="0"/>
              </a:spcAft>
              <a:buSzPts val="1840"/>
              <a:buNone/>
              <a:defRPr sz="1600">
                <a:solidFill>
                  <a:srgbClr val="888888"/>
                </a:solidFill>
              </a:defRPr>
            </a:lvl3pPr>
            <a:lvl4pPr marL="1828800" lvl="3" indent="-228600" algn="l">
              <a:lnSpc>
                <a:spcPct val="100000"/>
              </a:lnSpc>
              <a:spcBef>
                <a:spcPts val="600"/>
              </a:spcBef>
              <a:spcAft>
                <a:spcPts val="0"/>
              </a:spcAft>
              <a:buSzPts val="1610"/>
              <a:buNone/>
              <a:defRPr sz="1400">
                <a:solidFill>
                  <a:srgbClr val="888888"/>
                </a:solidFill>
              </a:defRPr>
            </a:lvl4pPr>
            <a:lvl5pPr marL="2286000" lvl="4" indent="-228600" algn="l">
              <a:lnSpc>
                <a:spcPct val="100000"/>
              </a:lnSpc>
              <a:spcBef>
                <a:spcPts val="600"/>
              </a:spcBef>
              <a:spcAft>
                <a:spcPts val="0"/>
              </a:spcAft>
              <a:buSzPts val="1610"/>
              <a:buNone/>
              <a:defRPr sz="1400">
                <a:solidFill>
                  <a:srgbClr val="888888"/>
                </a:solidFill>
              </a:defRPr>
            </a:lvl5pPr>
            <a:lvl6pPr marL="2743200" lvl="5" indent="-228600" algn="l">
              <a:lnSpc>
                <a:spcPct val="100000"/>
              </a:lnSpc>
              <a:spcBef>
                <a:spcPts val="600"/>
              </a:spcBef>
              <a:spcAft>
                <a:spcPts val="0"/>
              </a:spcAft>
              <a:buSzPts val="1610"/>
              <a:buNone/>
              <a:defRPr sz="1400">
                <a:solidFill>
                  <a:srgbClr val="888888"/>
                </a:solidFill>
              </a:defRPr>
            </a:lvl6pPr>
            <a:lvl7pPr marL="3200400" lvl="6" indent="-228600" algn="l">
              <a:lnSpc>
                <a:spcPct val="100000"/>
              </a:lnSpc>
              <a:spcBef>
                <a:spcPts val="600"/>
              </a:spcBef>
              <a:spcAft>
                <a:spcPts val="0"/>
              </a:spcAft>
              <a:buSzPts val="1610"/>
              <a:buNone/>
              <a:defRPr sz="1400">
                <a:solidFill>
                  <a:srgbClr val="888888"/>
                </a:solidFill>
              </a:defRPr>
            </a:lvl7pPr>
            <a:lvl8pPr marL="3657600" lvl="7" indent="-228600" algn="l">
              <a:lnSpc>
                <a:spcPct val="100000"/>
              </a:lnSpc>
              <a:spcBef>
                <a:spcPts val="600"/>
              </a:spcBef>
              <a:spcAft>
                <a:spcPts val="0"/>
              </a:spcAft>
              <a:buSzPts val="1610"/>
              <a:buNone/>
              <a:defRPr sz="1400">
                <a:solidFill>
                  <a:srgbClr val="888888"/>
                </a:solidFill>
              </a:defRPr>
            </a:lvl8pPr>
            <a:lvl9pPr marL="4114800" lvl="8" indent="-228600" algn="l">
              <a:lnSpc>
                <a:spcPct val="100000"/>
              </a:lnSpc>
              <a:spcBef>
                <a:spcPts val="600"/>
              </a:spcBef>
              <a:spcAft>
                <a:spcPts val="600"/>
              </a:spcAft>
              <a:buSzPts val="1610"/>
              <a:buNone/>
              <a:defRPr sz="1400">
                <a:solidFill>
                  <a:srgbClr val="888888"/>
                </a:solidFill>
              </a:defRPr>
            </a:lvl9pPr>
          </a:lstStyle>
          <a:p>
            <a:endParaRPr/>
          </a:p>
        </p:txBody>
      </p:sp>
      <p:sp>
        <p:nvSpPr>
          <p:cNvPr id="133" name="Google Shape;133;p25"/>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25"/>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25"/>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fr-CA"/>
              <a:t>‹#›</a:t>
            </a:fld>
            <a:endParaRPr/>
          </a:p>
        </p:txBody>
      </p:sp>
      <p:cxnSp>
        <p:nvCxnSpPr>
          <p:cNvPr id="136" name="Google Shape;136;p25"/>
          <p:cNvCxnSpPr/>
          <p:nvPr/>
        </p:nvCxnSpPr>
        <p:spPr>
          <a:xfrm>
            <a:off x="1396169" y="3429000"/>
            <a:ext cx="9407298"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7"/>
        <p:cNvGrpSpPr/>
        <p:nvPr/>
      </p:nvGrpSpPr>
      <p:grpSpPr>
        <a:xfrm>
          <a:off x="0" y="0"/>
          <a:ext cx="0" cy="0"/>
          <a:chOff x="0" y="0"/>
          <a:chExt cx="0" cy="0"/>
        </a:xfrm>
      </p:grpSpPr>
      <p:sp>
        <p:nvSpPr>
          <p:cNvPr id="138" name="Google Shape;138;p26"/>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262626"/>
              </a:buClr>
              <a:buSzPts val="4400"/>
              <a:buFont typeface="Garamond"/>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26"/>
          <p:cNvSpPr txBox="1">
            <a:spLocks noGrp="1"/>
          </p:cNvSpPr>
          <p:nvPr>
            <p:ph type="body" idx="1"/>
          </p:nvPr>
        </p:nvSpPr>
        <p:spPr>
          <a:xfrm rot="5400000">
            <a:off x="4436531" y="-584198"/>
            <a:ext cx="3318936" cy="9601196"/>
          </a:xfrm>
          <a:prstGeom prst="rect">
            <a:avLst/>
          </a:prstGeom>
          <a:noFill/>
          <a:ln>
            <a:noFill/>
          </a:ln>
        </p:spPr>
        <p:txBody>
          <a:bodyPr spcFirstLastPara="1" wrap="square" lIns="91425" tIns="45700" rIns="91425" bIns="45700" anchor="t" anchorCtr="0">
            <a:normAutofit/>
          </a:bodyPr>
          <a:lstStyle>
            <a:lvl1pPr marL="457200" lvl="0" indent="-360045" algn="l">
              <a:lnSpc>
                <a:spcPct val="100000"/>
              </a:lnSpc>
              <a:spcBef>
                <a:spcPts val="360"/>
              </a:spcBef>
              <a:spcAft>
                <a:spcPts val="0"/>
              </a:spcAft>
              <a:buSzPts val="2070"/>
              <a:buChar char="•"/>
              <a:defRPr/>
            </a:lvl1pPr>
            <a:lvl2pPr marL="914400" lvl="1" indent="-360044" algn="l">
              <a:lnSpc>
                <a:spcPct val="100000"/>
              </a:lnSpc>
              <a:spcBef>
                <a:spcPts val="600"/>
              </a:spcBef>
              <a:spcAft>
                <a:spcPts val="0"/>
              </a:spcAft>
              <a:buSzPts val="2070"/>
              <a:buChar char="•"/>
              <a:defRPr/>
            </a:lvl2pPr>
            <a:lvl3pPr marL="1371600" lvl="2" indent="-360044" algn="l">
              <a:lnSpc>
                <a:spcPct val="100000"/>
              </a:lnSpc>
              <a:spcBef>
                <a:spcPts val="600"/>
              </a:spcBef>
              <a:spcAft>
                <a:spcPts val="0"/>
              </a:spcAft>
              <a:buSzPts val="2070"/>
              <a:buChar char="•"/>
              <a:defRPr/>
            </a:lvl3pPr>
            <a:lvl4pPr marL="1828800" lvl="3" indent="-360044" algn="l">
              <a:lnSpc>
                <a:spcPct val="100000"/>
              </a:lnSpc>
              <a:spcBef>
                <a:spcPts val="600"/>
              </a:spcBef>
              <a:spcAft>
                <a:spcPts val="0"/>
              </a:spcAft>
              <a:buSzPts val="2070"/>
              <a:buChar char="•"/>
              <a:defRPr/>
            </a:lvl4pPr>
            <a:lvl5pPr marL="2286000" lvl="4" indent="-360045" algn="l">
              <a:lnSpc>
                <a:spcPct val="100000"/>
              </a:lnSpc>
              <a:spcBef>
                <a:spcPts val="600"/>
              </a:spcBef>
              <a:spcAft>
                <a:spcPts val="0"/>
              </a:spcAft>
              <a:buSzPts val="2070"/>
              <a:buChar char="•"/>
              <a:defRPr/>
            </a:lvl5pPr>
            <a:lvl6pPr marL="2743200" lvl="5" indent="-360045" algn="l">
              <a:lnSpc>
                <a:spcPct val="100000"/>
              </a:lnSpc>
              <a:spcBef>
                <a:spcPts val="600"/>
              </a:spcBef>
              <a:spcAft>
                <a:spcPts val="0"/>
              </a:spcAft>
              <a:buSzPts val="2070"/>
              <a:buChar char="•"/>
              <a:defRPr/>
            </a:lvl6pPr>
            <a:lvl7pPr marL="3200400" lvl="6" indent="-360045" algn="l">
              <a:lnSpc>
                <a:spcPct val="100000"/>
              </a:lnSpc>
              <a:spcBef>
                <a:spcPts val="600"/>
              </a:spcBef>
              <a:spcAft>
                <a:spcPts val="0"/>
              </a:spcAft>
              <a:buSzPts val="2070"/>
              <a:buChar char="•"/>
              <a:defRPr/>
            </a:lvl7pPr>
            <a:lvl8pPr marL="3657600" lvl="7" indent="-360045" algn="l">
              <a:lnSpc>
                <a:spcPct val="100000"/>
              </a:lnSpc>
              <a:spcBef>
                <a:spcPts val="600"/>
              </a:spcBef>
              <a:spcAft>
                <a:spcPts val="0"/>
              </a:spcAft>
              <a:buSzPts val="2070"/>
              <a:buChar char="•"/>
              <a:defRPr/>
            </a:lvl8pPr>
            <a:lvl9pPr marL="4114800" lvl="8" indent="-360045" algn="l">
              <a:lnSpc>
                <a:spcPct val="100000"/>
              </a:lnSpc>
              <a:spcBef>
                <a:spcPts val="600"/>
              </a:spcBef>
              <a:spcAft>
                <a:spcPts val="600"/>
              </a:spcAft>
              <a:buSzPts val="2070"/>
              <a:buChar char="•"/>
              <a:defRPr/>
            </a:lvl9pPr>
          </a:lstStyle>
          <a:p>
            <a:endParaRPr/>
          </a:p>
        </p:txBody>
      </p:sp>
      <p:sp>
        <p:nvSpPr>
          <p:cNvPr id="140" name="Google Shape;140;p26"/>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26"/>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26"/>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fr-CA"/>
              <a:t>‹#›</a:t>
            </a:fld>
            <a:endParaRPr/>
          </a:p>
        </p:txBody>
      </p:sp>
      <p:cxnSp>
        <p:nvCxnSpPr>
          <p:cNvPr id="143" name="Google Shape;143;p26"/>
          <p:cNvCxnSpPr/>
          <p:nvPr/>
        </p:nvCxnSpPr>
        <p:spPr>
          <a:xfrm>
            <a:off x="1396169" y="2421466"/>
            <a:ext cx="9407298"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4"/>
        <p:cNvGrpSpPr/>
        <p:nvPr/>
      </p:nvGrpSpPr>
      <p:grpSpPr>
        <a:xfrm>
          <a:off x="0" y="0"/>
          <a:ext cx="0" cy="0"/>
          <a:chOff x="0" y="0"/>
          <a:chExt cx="0" cy="0"/>
        </a:xfrm>
      </p:grpSpPr>
      <p:sp>
        <p:nvSpPr>
          <p:cNvPr id="145" name="Google Shape;145;p27"/>
          <p:cNvSpPr txBox="1">
            <a:spLocks noGrp="1"/>
          </p:cNvSpPr>
          <p:nvPr>
            <p:ph type="title"/>
          </p:nvPr>
        </p:nvSpPr>
        <p:spPr>
          <a:xfrm rot="5400000">
            <a:off x="7497936" y="2483551"/>
            <a:ext cx="4893735" cy="189089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27"/>
          <p:cNvSpPr txBox="1">
            <a:spLocks noGrp="1"/>
          </p:cNvSpPr>
          <p:nvPr>
            <p:ph type="body" idx="1"/>
          </p:nvPr>
        </p:nvSpPr>
        <p:spPr>
          <a:xfrm rot="5400000">
            <a:off x="2565043" y="-287513"/>
            <a:ext cx="4893734" cy="7433025"/>
          </a:xfrm>
          <a:prstGeom prst="rect">
            <a:avLst/>
          </a:prstGeom>
          <a:noFill/>
          <a:ln>
            <a:noFill/>
          </a:ln>
        </p:spPr>
        <p:txBody>
          <a:bodyPr spcFirstLastPara="1" wrap="square" lIns="91425" tIns="45700" rIns="91425" bIns="45700" anchor="t" anchorCtr="0">
            <a:normAutofit/>
          </a:bodyPr>
          <a:lstStyle>
            <a:lvl1pPr marL="457200" lvl="0" indent="-360045" algn="l">
              <a:lnSpc>
                <a:spcPct val="100000"/>
              </a:lnSpc>
              <a:spcBef>
                <a:spcPts val="360"/>
              </a:spcBef>
              <a:spcAft>
                <a:spcPts val="0"/>
              </a:spcAft>
              <a:buSzPts val="2070"/>
              <a:buChar char="•"/>
              <a:defRPr/>
            </a:lvl1pPr>
            <a:lvl2pPr marL="914400" lvl="1" indent="-360044" algn="l">
              <a:lnSpc>
                <a:spcPct val="100000"/>
              </a:lnSpc>
              <a:spcBef>
                <a:spcPts val="600"/>
              </a:spcBef>
              <a:spcAft>
                <a:spcPts val="0"/>
              </a:spcAft>
              <a:buSzPts val="2070"/>
              <a:buChar char="•"/>
              <a:defRPr/>
            </a:lvl2pPr>
            <a:lvl3pPr marL="1371600" lvl="2" indent="-360044" algn="l">
              <a:lnSpc>
                <a:spcPct val="100000"/>
              </a:lnSpc>
              <a:spcBef>
                <a:spcPts val="600"/>
              </a:spcBef>
              <a:spcAft>
                <a:spcPts val="0"/>
              </a:spcAft>
              <a:buSzPts val="2070"/>
              <a:buChar char="•"/>
              <a:defRPr/>
            </a:lvl3pPr>
            <a:lvl4pPr marL="1828800" lvl="3" indent="-360044" algn="l">
              <a:lnSpc>
                <a:spcPct val="100000"/>
              </a:lnSpc>
              <a:spcBef>
                <a:spcPts val="600"/>
              </a:spcBef>
              <a:spcAft>
                <a:spcPts val="0"/>
              </a:spcAft>
              <a:buSzPts val="2070"/>
              <a:buChar char="•"/>
              <a:defRPr/>
            </a:lvl4pPr>
            <a:lvl5pPr marL="2286000" lvl="4" indent="-360045" algn="l">
              <a:lnSpc>
                <a:spcPct val="100000"/>
              </a:lnSpc>
              <a:spcBef>
                <a:spcPts val="600"/>
              </a:spcBef>
              <a:spcAft>
                <a:spcPts val="0"/>
              </a:spcAft>
              <a:buSzPts val="2070"/>
              <a:buChar char="•"/>
              <a:defRPr/>
            </a:lvl5pPr>
            <a:lvl6pPr marL="2743200" lvl="5" indent="-360045" algn="l">
              <a:lnSpc>
                <a:spcPct val="100000"/>
              </a:lnSpc>
              <a:spcBef>
                <a:spcPts val="600"/>
              </a:spcBef>
              <a:spcAft>
                <a:spcPts val="0"/>
              </a:spcAft>
              <a:buSzPts val="2070"/>
              <a:buChar char="•"/>
              <a:defRPr/>
            </a:lvl6pPr>
            <a:lvl7pPr marL="3200400" lvl="6" indent="-360045" algn="l">
              <a:lnSpc>
                <a:spcPct val="100000"/>
              </a:lnSpc>
              <a:spcBef>
                <a:spcPts val="600"/>
              </a:spcBef>
              <a:spcAft>
                <a:spcPts val="0"/>
              </a:spcAft>
              <a:buSzPts val="2070"/>
              <a:buChar char="•"/>
              <a:defRPr/>
            </a:lvl7pPr>
            <a:lvl8pPr marL="3657600" lvl="7" indent="-360045" algn="l">
              <a:lnSpc>
                <a:spcPct val="100000"/>
              </a:lnSpc>
              <a:spcBef>
                <a:spcPts val="600"/>
              </a:spcBef>
              <a:spcAft>
                <a:spcPts val="0"/>
              </a:spcAft>
              <a:buSzPts val="2070"/>
              <a:buChar char="•"/>
              <a:defRPr/>
            </a:lvl8pPr>
            <a:lvl9pPr marL="4114800" lvl="8" indent="-360045" algn="l">
              <a:lnSpc>
                <a:spcPct val="100000"/>
              </a:lnSpc>
              <a:spcBef>
                <a:spcPts val="600"/>
              </a:spcBef>
              <a:spcAft>
                <a:spcPts val="600"/>
              </a:spcAft>
              <a:buSzPts val="2070"/>
              <a:buChar char="•"/>
              <a:defRPr/>
            </a:lvl9pPr>
          </a:lstStyle>
          <a:p>
            <a:endParaRPr/>
          </a:p>
        </p:txBody>
      </p:sp>
      <p:sp>
        <p:nvSpPr>
          <p:cNvPr id="147" name="Google Shape;147;p27"/>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p27"/>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27"/>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fr-CA"/>
              <a:t>‹#›</a:t>
            </a:fld>
            <a:endParaRPr/>
          </a:p>
        </p:txBody>
      </p:sp>
      <p:cxnSp>
        <p:nvCxnSpPr>
          <p:cNvPr id="150" name="Google Shape;150;p27"/>
          <p:cNvCxnSpPr/>
          <p:nvPr/>
        </p:nvCxnSpPr>
        <p:spPr>
          <a:xfrm>
            <a:off x="8863890" y="990600"/>
            <a:ext cx="0" cy="487680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
        <p:cNvGrpSpPr/>
        <p:nvPr/>
      </p:nvGrpSpPr>
      <p:grpSpPr>
        <a:xfrm>
          <a:off x="0" y="0"/>
          <a:ext cx="0" cy="0"/>
          <a:chOff x="0" y="0"/>
          <a:chExt cx="0" cy="0"/>
        </a:xfrm>
      </p:grpSpPr>
      <p:cxnSp>
        <p:nvCxnSpPr>
          <p:cNvPr id="33" name="Google Shape;33;p12"/>
          <p:cNvCxnSpPr/>
          <p:nvPr/>
        </p:nvCxnSpPr>
        <p:spPr>
          <a:xfrm>
            <a:off x="1396169" y="2421466"/>
            <a:ext cx="9407298" cy="0"/>
          </a:xfrm>
          <a:prstGeom prst="straightConnector1">
            <a:avLst/>
          </a:prstGeom>
          <a:noFill/>
          <a:ln w="15875" cap="flat" cmpd="sng">
            <a:solidFill>
              <a:schemeClr val="accent1"/>
            </a:solidFill>
            <a:prstDash val="solid"/>
            <a:round/>
            <a:headEnd type="none" w="sm" len="sm"/>
            <a:tailEnd type="none" w="sm" len="sm"/>
          </a:ln>
        </p:spPr>
      </p:cxnSp>
      <p:sp>
        <p:nvSpPr>
          <p:cNvPr id="34" name="Google Shape;34;p12"/>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2"/>
          <p:cNvSpPr txBox="1">
            <a:spLocks noGrp="1"/>
          </p:cNvSpPr>
          <p:nvPr>
            <p:ph type="body" idx="1"/>
          </p:nvPr>
        </p:nvSpPr>
        <p:spPr>
          <a:xfrm>
            <a:off x="1295401" y="2556932"/>
            <a:ext cx="9601196" cy="3318936"/>
          </a:xfrm>
          <a:prstGeom prst="rect">
            <a:avLst/>
          </a:prstGeom>
          <a:noFill/>
          <a:ln>
            <a:noFill/>
          </a:ln>
        </p:spPr>
        <p:txBody>
          <a:bodyPr spcFirstLastPara="1" wrap="square" lIns="91425" tIns="45700" rIns="91425" bIns="45700" anchor="t" anchorCtr="0">
            <a:normAutofit/>
          </a:bodyPr>
          <a:lstStyle>
            <a:lvl1pPr marL="457200" lvl="0" indent="-360045" algn="l">
              <a:lnSpc>
                <a:spcPct val="100000"/>
              </a:lnSpc>
              <a:spcBef>
                <a:spcPts val="360"/>
              </a:spcBef>
              <a:spcAft>
                <a:spcPts val="0"/>
              </a:spcAft>
              <a:buSzPts val="2070"/>
              <a:buChar char="•"/>
              <a:defRPr/>
            </a:lvl1pPr>
            <a:lvl2pPr marL="914400" lvl="1" indent="-360044" algn="l">
              <a:lnSpc>
                <a:spcPct val="100000"/>
              </a:lnSpc>
              <a:spcBef>
                <a:spcPts val="600"/>
              </a:spcBef>
              <a:spcAft>
                <a:spcPts val="0"/>
              </a:spcAft>
              <a:buSzPts val="2070"/>
              <a:buChar char="•"/>
              <a:defRPr/>
            </a:lvl2pPr>
            <a:lvl3pPr marL="1371600" lvl="2" indent="-360044" algn="l">
              <a:lnSpc>
                <a:spcPct val="100000"/>
              </a:lnSpc>
              <a:spcBef>
                <a:spcPts val="600"/>
              </a:spcBef>
              <a:spcAft>
                <a:spcPts val="0"/>
              </a:spcAft>
              <a:buSzPts val="2070"/>
              <a:buChar char="•"/>
              <a:defRPr/>
            </a:lvl3pPr>
            <a:lvl4pPr marL="1828800" lvl="3" indent="-360044" algn="l">
              <a:lnSpc>
                <a:spcPct val="100000"/>
              </a:lnSpc>
              <a:spcBef>
                <a:spcPts val="600"/>
              </a:spcBef>
              <a:spcAft>
                <a:spcPts val="0"/>
              </a:spcAft>
              <a:buSzPts val="2070"/>
              <a:buChar char="•"/>
              <a:defRPr/>
            </a:lvl4pPr>
            <a:lvl5pPr marL="2286000" lvl="4" indent="-360045" algn="l">
              <a:lnSpc>
                <a:spcPct val="100000"/>
              </a:lnSpc>
              <a:spcBef>
                <a:spcPts val="600"/>
              </a:spcBef>
              <a:spcAft>
                <a:spcPts val="0"/>
              </a:spcAft>
              <a:buSzPts val="2070"/>
              <a:buChar char="•"/>
              <a:defRPr/>
            </a:lvl5pPr>
            <a:lvl6pPr marL="2743200" lvl="5" indent="-360045" algn="l">
              <a:lnSpc>
                <a:spcPct val="100000"/>
              </a:lnSpc>
              <a:spcBef>
                <a:spcPts val="600"/>
              </a:spcBef>
              <a:spcAft>
                <a:spcPts val="0"/>
              </a:spcAft>
              <a:buSzPts val="2070"/>
              <a:buChar char="•"/>
              <a:defRPr/>
            </a:lvl6pPr>
            <a:lvl7pPr marL="3200400" lvl="6" indent="-360045" algn="l">
              <a:lnSpc>
                <a:spcPct val="100000"/>
              </a:lnSpc>
              <a:spcBef>
                <a:spcPts val="600"/>
              </a:spcBef>
              <a:spcAft>
                <a:spcPts val="0"/>
              </a:spcAft>
              <a:buSzPts val="2070"/>
              <a:buChar char="•"/>
              <a:defRPr/>
            </a:lvl7pPr>
            <a:lvl8pPr marL="3657600" lvl="7" indent="-360045" algn="l">
              <a:lnSpc>
                <a:spcPct val="100000"/>
              </a:lnSpc>
              <a:spcBef>
                <a:spcPts val="600"/>
              </a:spcBef>
              <a:spcAft>
                <a:spcPts val="0"/>
              </a:spcAft>
              <a:buSzPts val="2070"/>
              <a:buChar char="•"/>
              <a:defRPr/>
            </a:lvl8pPr>
            <a:lvl9pPr marL="4114800" lvl="8" indent="-360045" algn="l">
              <a:lnSpc>
                <a:spcPct val="100000"/>
              </a:lnSpc>
              <a:spcBef>
                <a:spcPts val="600"/>
              </a:spcBef>
              <a:spcAft>
                <a:spcPts val="600"/>
              </a:spcAft>
              <a:buSzPts val="2070"/>
              <a:buChar char="•"/>
              <a:defRPr/>
            </a:lvl9pPr>
          </a:lstStyle>
          <a:p>
            <a:endParaRPr/>
          </a:p>
        </p:txBody>
      </p:sp>
      <p:sp>
        <p:nvSpPr>
          <p:cNvPr id="36" name="Google Shape;36;p12"/>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2"/>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2"/>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
        <p:cNvGrpSpPr/>
        <p:nvPr/>
      </p:nvGrpSpPr>
      <p:grpSpPr>
        <a:xfrm>
          <a:off x="0" y="0"/>
          <a:ext cx="0" cy="0"/>
          <a:chOff x="0" y="0"/>
          <a:chExt cx="0" cy="0"/>
        </a:xfrm>
      </p:grpSpPr>
      <p:sp>
        <p:nvSpPr>
          <p:cNvPr id="40" name="Google Shape;40;p13"/>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13"/>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3"/>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sp>
        <p:nvSpPr>
          <p:cNvPr id="44" name="Google Shape;44;p14"/>
          <p:cNvSpPr txBox="1">
            <a:spLocks noGrp="1"/>
          </p:cNvSpPr>
          <p:nvPr>
            <p:ph type="title"/>
          </p:nvPr>
        </p:nvSpPr>
        <p:spPr>
          <a:xfrm>
            <a:off x="2015069" y="1752606"/>
            <a:ext cx="8158688" cy="1822514"/>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rgbClr val="262626"/>
              </a:buClr>
              <a:buSzPts val="4400"/>
              <a:buFont typeface="Garamond"/>
              <a:buNone/>
              <a:defRPr sz="44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4"/>
          <p:cNvSpPr txBox="1">
            <a:spLocks noGrp="1"/>
          </p:cNvSpPr>
          <p:nvPr>
            <p:ph type="body" idx="1"/>
          </p:nvPr>
        </p:nvSpPr>
        <p:spPr>
          <a:xfrm>
            <a:off x="2015067" y="3846051"/>
            <a:ext cx="8158690" cy="954547"/>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80"/>
              </a:spcBef>
              <a:spcAft>
                <a:spcPts val="0"/>
              </a:spcAft>
              <a:buSzPts val="2760"/>
              <a:buNone/>
              <a:defRPr sz="2400">
                <a:solidFill>
                  <a:schemeClr val="dk1"/>
                </a:solidFill>
              </a:defRPr>
            </a:lvl1pPr>
            <a:lvl2pPr marL="914400" lvl="1" indent="-228600" algn="l">
              <a:lnSpc>
                <a:spcPct val="100000"/>
              </a:lnSpc>
              <a:spcBef>
                <a:spcPts val="600"/>
              </a:spcBef>
              <a:spcAft>
                <a:spcPts val="0"/>
              </a:spcAft>
              <a:buSzPts val="2070"/>
              <a:buNone/>
              <a:defRPr sz="1800">
                <a:solidFill>
                  <a:srgbClr val="888888"/>
                </a:solidFill>
              </a:defRPr>
            </a:lvl2pPr>
            <a:lvl3pPr marL="1371600" lvl="2" indent="-228600" algn="l">
              <a:lnSpc>
                <a:spcPct val="100000"/>
              </a:lnSpc>
              <a:spcBef>
                <a:spcPts val="600"/>
              </a:spcBef>
              <a:spcAft>
                <a:spcPts val="0"/>
              </a:spcAft>
              <a:buSzPts val="1840"/>
              <a:buNone/>
              <a:defRPr sz="1600">
                <a:solidFill>
                  <a:srgbClr val="888888"/>
                </a:solidFill>
              </a:defRPr>
            </a:lvl3pPr>
            <a:lvl4pPr marL="1828800" lvl="3" indent="-228600" algn="l">
              <a:lnSpc>
                <a:spcPct val="100000"/>
              </a:lnSpc>
              <a:spcBef>
                <a:spcPts val="600"/>
              </a:spcBef>
              <a:spcAft>
                <a:spcPts val="0"/>
              </a:spcAft>
              <a:buSzPts val="1610"/>
              <a:buNone/>
              <a:defRPr sz="1400">
                <a:solidFill>
                  <a:srgbClr val="888888"/>
                </a:solidFill>
              </a:defRPr>
            </a:lvl4pPr>
            <a:lvl5pPr marL="2286000" lvl="4" indent="-228600" algn="l">
              <a:lnSpc>
                <a:spcPct val="100000"/>
              </a:lnSpc>
              <a:spcBef>
                <a:spcPts val="600"/>
              </a:spcBef>
              <a:spcAft>
                <a:spcPts val="0"/>
              </a:spcAft>
              <a:buSzPts val="1610"/>
              <a:buNone/>
              <a:defRPr sz="1400">
                <a:solidFill>
                  <a:srgbClr val="888888"/>
                </a:solidFill>
              </a:defRPr>
            </a:lvl5pPr>
            <a:lvl6pPr marL="2743200" lvl="5" indent="-228600" algn="l">
              <a:lnSpc>
                <a:spcPct val="100000"/>
              </a:lnSpc>
              <a:spcBef>
                <a:spcPts val="600"/>
              </a:spcBef>
              <a:spcAft>
                <a:spcPts val="0"/>
              </a:spcAft>
              <a:buSzPts val="1610"/>
              <a:buNone/>
              <a:defRPr sz="1400">
                <a:solidFill>
                  <a:srgbClr val="888888"/>
                </a:solidFill>
              </a:defRPr>
            </a:lvl6pPr>
            <a:lvl7pPr marL="3200400" lvl="6" indent="-228600" algn="l">
              <a:lnSpc>
                <a:spcPct val="100000"/>
              </a:lnSpc>
              <a:spcBef>
                <a:spcPts val="600"/>
              </a:spcBef>
              <a:spcAft>
                <a:spcPts val="0"/>
              </a:spcAft>
              <a:buSzPts val="1610"/>
              <a:buNone/>
              <a:defRPr sz="1400">
                <a:solidFill>
                  <a:srgbClr val="888888"/>
                </a:solidFill>
              </a:defRPr>
            </a:lvl7pPr>
            <a:lvl8pPr marL="3657600" lvl="7" indent="-228600" algn="l">
              <a:lnSpc>
                <a:spcPct val="100000"/>
              </a:lnSpc>
              <a:spcBef>
                <a:spcPts val="600"/>
              </a:spcBef>
              <a:spcAft>
                <a:spcPts val="0"/>
              </a:spcAft>
              <a:buSzPts val="1610"/>
              <a:buNone/>
              <a:defRPr sz="1400">
                <a:solidFill>
                  <a:srgbClr val="888888"/>
                </a:solidFill>
              </a:defRPr>
            </a:lvl8pPr>
            <a:lvl9pPr marL="4114800" lvl="8" indent="-228600" algn="l">
              <a:lnSpc>
                <a:spcPct val="100000"/>
              </a:lnSpc>
              <a:spcBef>
                <a:spcPts val="600"/>
              </a:spcBef>
              <a:spcAft>
                <a:spcPts val="600"/>
              </a:spcAft>
              <a:buSzPts val="1610"/>
              <a:buNone/>
              <a:defRPr sz="1400">
                <a:solidFill>
                  <a:srgbClr val="888888"/>
                </a:solidFill>
              </a:defRPr>
            </a:lvl9pPr>
          </a:lstStyle>
          <a:p>
            <a:endParaRPr/>
          </a:p>
        </p:txBody>
      </p:sp>
      <p:sp>
        <p:nvSpPr>
          <p:cNvPr id="46" name="Google Shape;46;p14"/>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4"/>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4"/>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fr-CA"/>
              <a:t>‹#›</a:t>
            </a:fld>
            <a:endParaRPr/>
          </a:p>
        </p:txBody>
      </p:sp>
      <p:cxnSp>
        <p:nvCxnSpPr>
          <p:cNvPr id="49" name="Google Shape;49;p14"/>
          <p:cNvCxnSpPr/>
          <p:nvPr/>
        </p:nvCxnSpPr>
        <p:spPr>
          <a:xfrm>
            <a:off x="2012723" y="3710585"/>
            <a:ext cx="8163380"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0"/>
        <p:cNvGrpSpPr/>
        <p:nvPr/>
      </p:nvGrpSpPr>
      <p:grpSpPr>
        <a:xfrm>
          <a:off x="0" y="0"/>
          <a:ext cx="0" cy="0"/>
          <a:chOff x="0" y="0"/>
          <a:chExt cx="0" cy="0"/>
        </a:xfrm>
      </p:grpSpPr>
      <p:cxnSp>
        <p:nvCxnSpPr>
          <p:cNvPr id="51" name="Google Shape;51;p15"/>
          <p:cNvCxnSpPr/>
          <p:nvPr/>
        </p:nvCxnSpPr>
        <p:spPr>
          <a:xfrm>
            <a:off x="1396169" y="2421466"/>
            <a:ext cx="9407298" cy="0"/>
          </a:xfrm>
          <a:prstGeom prst="straightConnector1">
            <a:avLst/>
          </a:prstGeom>
          <a:noFill/>
          <a:ln w="15875" cap="flat" cmpd="sng">
            <a:solidFill>
              <a:schemeClr val="accent1"/>
            </a:solidFill>
            <a:prstDash val="solid"/>
            <a:round/>
            <a:headEnd type="none" w="sm" len="sm"/>
            <a:tailEnd type="none" w="sm" len="sm"/>
          </a:ln>
        </p:spPr>
      </p:cxnSp>
      <p:sp>
        <p:nvSpPr>
          <p:cNvPr id="52" name="Google Shape;52;p15"/>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5"/>
          <p:cNvSpPr txBox="1">
            <a:spLocks noGrp="1"/>
          </p:cNvSpPr>
          <p:nvPr>
            <p:ph type="body" idx="1"/>
          </p:nvPr>
        </p:nvSpPr>
        <p:spPr>
          <a:xfrm>
            <a:off x="1298448" y="2560320"/>
            <a:ext cx="4718304" cy="3310128"/>
          </a:xfrm>
          <a:prstGeom prst="rect">
            <a:avLst/>
          </a:prstGeom>
          <a:noFill/>
          <a:ln>
            <a:noFill/>
          </a:ln>
        </p:spPr>
        <p:txBody>
          <a:bodyPr spcFirstLastPara="1" wrap="square" lIns="91425" tIns="45700" rIns="91425" bIns="45700" anchor="t" anchorCtr="0">
            <a:normAutofit/>
          </a:bodyPr>
          <a:lstStyle>
            <a:lvl1pPr marL="457200" lvl="0" indent="-360045" algn="l">
              <a:lnSpc>
                <a:spcPct val="100000"/>
              </a:lnSpc>
              <a:spcBef>
                <a:spcPts val="360"/>
              </a:spcBef>
              <a:spcAft>
                <a:spcPts val="0"/>
              </a:spcAft>
              <a:buSzPts val="2070"/>
              <a:buChar char="•"/>
              <a:defRPr/>
            </a:lvl1pPr>
            <a:lvl2pPr marL="914400" lvl="1" indent="-360044" algn="l">
              <a:lnSpc>
                <a:spcPct val="100000"/>
              </a:lnSpc>
              <a:spcBef>
                <a:spcPts val="600"/>
              </a:spcBef>
              <a:spcAft>
                <a:spcPts val="0"/>
              </a:spcAft>
              <a:buSzPts val="2070"/>
              <a:buChar char="•"/>
              <a:defRPr/>
            </a:lvl2pPr>
            <a:lvl3pPr marL="1371600" lvl="2" indent="-360044" algn="l">
              <a:lnSpc>
                <a:spcPct val="100000"/>
              </a:lnSpc>
              <a:spcBef>
                <a:spcPts val="600"/>
              </a:spcBef>
              <a:spcAft>
                <a:spcPts val="0"/>
              </a:spcAft>
              <a:buSzPts val="2070"/>
              <a:buChar char="•"/>
              <a:defRPr/>
            </a:lvl3pPr>
            <a:lvl4pPr marL="1828800" lvl="3" indent="-360044" algn="l">
              <a:lnSpc>
                <a:spcPct val="100000"/>
              </a:lnSpc>
              <a:spcBef>
                <a:spcPts val="600"/>
              </a:spcBef>
              <a:spcAft>
                <a:spcPts val="0"/>
              </a:spcAft>
              <a:buSzPts val="2070"/>
              <a:buChar char="•"/>
              <a:defRPr/>
            </a:lvl4pPr>
            <a:lvl5pPr marL="2286000" lvl="4" indent="-360045" algn="l">
              <a:lnSpc>
                <a:spcPct val="100000"/>
              </a:lnSpc>
              <a:spcBef>
                <a:spcPts val="600"/>
              </a:spcBef>
              <a:spcAft>
                <a:spcPts val="0"/>
              </a:spcAft>
              <a:buSzPts val="2070"/>
              <a:buChar char="•"/>
              <a:defRPr/>
            </a:lvl5pPr>
            <a:lvl6pPr marL="2743200" lvl="5" indent="-360045" algn="l">
              <a:lnSpc>
                <a:spcPct val="100000"/>
              </a:lnSpc>
              <a:spcBef>
                <a:spcPts val="600"/>
              </a:spcBef>
              <a:spcAft>
                <a:spcPts val="0"/>
              </a:spcAft>
              <a:buSzPts val="2070"/>
              <a:buChar char="•"/>
              <a:defRPr/>
            </a:lvl6pPr>
            <a:lvl7pPr marL="3200400" lvl="6" indent="-360045" algn="l">
              <a:lnSpc>
                <a:spcPct val="100000"/>
              </a:lnSpc>
              <a:spcBef>
                <a:spcPts val="600"/>
              </a:spcBef>
              <a:spcAft>
                <a:spcPts val="0"/>
              </a:spcAft>
              <a:buSzPts val="2070"/>
              <a:buChar char="•"/>
              <a:defRPr/>
            </a:lvl7pPr>
            <a:lvl8pPr marL="3657600" lvl="7" indent="-360045" algn="l">
              <a:lnSpc>
                <a:spcPct val="100000"/>
              </a:lnSpc>
              <a:spcBef>
                <a:spcPts val="600"/>
              </a:spcBef>
              <a:spcAft>
                <a:spcPts val="0"/>
              </a:spcAft>
              <a:buSzPts val="2070"/>
              <a:buChar char="•"/>
              <a:defRPr/>
            </a:lvl8pPr>
            <a:lvl9pPr marL="4114800" lvl="8" indent="-360045" algn="l">
              <a:lnSpc>
                <a:spcPct val="100000"/>
              </a:lnSpc>
              <a:spcBef>
                <a:spcPts val="600"/>
              </a:spcBef>
              <a:spcAft>
                <a:spcPts val="600"/>
              </a:spcAft>
              <a:buSzPts val="2070"/>
              <a:buChar char="•"/>
              <a:defRPr/>
            </a:lvl9pPr>
          </a:lstStyle>
          <a:p>
            <a:endParaRPr/>
          </a:p>
        </p:txBody>
      </p:sp>
      <p:sp>
        <p:nvSpPr>
          <p:cNvPr id="54" name="Google Shape;54;p15"/>
          <p:cNvSpPr txBox="1">
            <a:spLocks noGrp="1"/>
          </p:cNvSpPr>
          <p:nvPr>
            <p:ph type="body" idx="2"/>
          </p:nvPr>
        </p:nvSpPr>
        <p:spPr>
          <a:xfrm>
            <a:off x="6181344" y="2560320"/>
            <a:ext cx="4718304" cy="3310128"/>
          </a:xfrm>
          <a:prstGeom prst="rect">
            <a:avLst/>
          </a:prstGeom>
          <a:noFill/>
          <a:ln>
            <a:noFill/>
          </a:ln>
        </p:spPr>
        <p:txBody>
          <a:bodyPr spcFirstLastPara="1" wrap="square" lIns="91425" tIns="45700" rIns="91425" bIns="45700" anchor="t" anchorCtr="0">
            <a:normAutofit/>
          </a:bodyPr>
          <a:lstStyle>
            <a:lvl1pPr marL="457200" lvl="0" indent="-360045" algn="l">
              <a:lnSpc>
                <a:spcPct val="100000"/>
              </a:lnSpc>
              <a:spcBef>
                <a:spcPts val="360"/>
              </a:spcBef>
              <a:spcAft>
                <a:spcPts val="0"/>
              </a:spcAft>
              <a:buSzPts val="2070"/>
              <a:buChar char="•"/>
              <a:defRPr/>
            </a:lvl1pPr>
            <a:lvl2pPr marL="914400" lvl="1" indent="-360044" algn="l">
              <a:lnSpc>
                <a:spcPct val="100000"/>
              </a:lnSpc>
              <a:spcBef>
                <a:spcPts val="600"/>
              </a:spcBef>
              <a:spcAft>
                <a:spcPts val="0"/>
              </a:spcAft>
              <a:buSzPts val="2070"/>
              <a:buChar char="•"/>
              <a:defRPr/>
            </a:lvl2pPr>
            <a:lvl3pPr marL="1371600" lvl="2" indent="-360044" algn="l">
              <a:lnSpc>
                <a:spcPct val="100000"/>
              </a:lnSpc>
              <a:spcBef>
                <a:spcPts val="600"/>
              </a:spcBef>
              <a:spcAft>
                <a:spcPts val="0"/>
              </a:spcAft>
              <a:buSzPts val="2070"/>
              <a:buChar char="•"/>
              <a:defRPr/>
            </a:lvl3pPr>
            <a:lvl4pPr marL="1828800" lvl="3" indent="-360044" algn="l">
              <a:lnSpc>
                <a:spcPct val="100000"/>
              </a:lnSpc>
              <a:spcBef>
                <a:spcPts val="600"/>
              </a:spcBef>
              <a:spcAft>
                <a:spcPts val="0"/>
              </a:spcAft>
              <a:buSzPts val="2070"/>
              <a:buChar char="•"/>
              <a:defRPr/>
            </a:lvl4pPr>
            <a:lvl5pPr marL="2286000" lvl="4" indent="-360045" algn="l">
              <a:lnSpc>
                <a:spcPct val="100000"/>
              </a:lnSpc>
              <a:spcBef>
                <a:spcPts val="600"/>
              </a:spcBef>
              <a:spcAft>
                <a:spcPts val="0"/>
              </a:spcAft>
              <a:buSzPts val="2070"/>
              <a:buChar char="•"/>
              <a:defRPr/>
            </a:lvl5pPr>
            <a:lvl6pPr marL="2743200" lvl="5" indent="-360045" algn="l">
              <a:lnSpc>
                <a:spcPct val="100000"/>
              </a:lnSpc>
              <a:spcBef>
                <a:spcPts val="600"/>
              </a:spcBef>
              <a:spcAft>
                <a:spcPts val="0"/>
              </a:spcAft>
              <a:buSzPts val="2070"/>
              <a:buChar char="•"/>
              <a:defRPr/>
            </a:lvl6pPr>
            <a:lvl7pPr marL="3200400" lvl="6" indent="-360045" algn="l">
              <a:lnSpc>
                <a:spcPct val="100000"/>
              </a:lnSpc>
              <a:spcBef>
                <a:spcPts val="600"/>
              </a:spcBef>
              <a:spcAft>
                <a:spcPts val="0"/>
              </a:spcAft>
              <a:buSzPts val="2070"/>
              <a:buChar char="•"/>
              <a:defRPr/>
            </a:lvl7pPr>
            <a:lvl8pPr marL="3657600" lvl="7" indent="-360045" algn="l">
              <a:lnSpc>
                <a:spcPct val="100000"/>
              </a:lnSpc>
              <a:spcBef>
                <a:spcPts val="600"/>
              </a:spcBef>
              <a:spcAft>
                <a:spcPts val="0"/>
              </a:spcAft>
              <a:buSzPts val="2070"/>
              <a:buChar char="•"/>
              <a:defRPr/>
            </a:lvl8pPr>
            <a:lvl9pPr marL="4114800" lvl="8" indent="-360045" algn="l">
              <a:lnSpc>
                <a:spcPct val="100000"/>
              </a:lnSpc>
              <a:spcBef>
                <a:spcPts val="600"/>
              </a:spcBef>
              <a:spcAft>
                <a:spcPts val="600"/>
              </a:spcAft>
              <a:buSzPts val="2070"/>
              <a:buChar char="•"/>
              <a:defRPr/>
            </a:lvl9pPr>
          </a:lstStyle>
          <a:p>
            <a:endParaRPr/>
          </a:p>
        </p:txBody>
      </p:sp>
      <p:sp>
        <p:nvSpPr>
          <p:cNvPr id="55" name="Google Shape;55;p15"/>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5"/>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5"/>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8"/>
        <p:cNvGrpSpPr/>
        <p:nvPr/>
      </p:nvGrpSpPr>
      <p:grpSpPr>
        <a:xfrm>
          <a:off x="0" y="0"/>
          <a:ext cx="0" cy="0"/>
          <a:chOff x="0" y="0"/>
          <a:chExt cx="0" cy="0"/>
        </a:xfrm>
      </p:grpSpPr>
      <p:sp>
        <p:nvSpPr>
          <p:cNvPr id="59" name="Google Shape;59;p16"/>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262626"/>
              </a:buClr>
              <a:buSzPts val="4400"/>
              <a:buFont typeface="Garamond"/>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6"/>
          <p:cNvSpPr txBox="1">
            <a:spLocks noGrp="1"/>
          </p:cNvSpPr>
          <p:nvPr>
            <p:ph type="body" idx="1"/>
          </p:nvPr>
        </p:nvSpPr>
        <p:spPr>
          <a:xfrm>
            <a:off x="1295400" y="2658533"/>
            <a:ext cx="4718304"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672"/>
              </a:spcBef>
              <a:spcAft>
                <a:spcPts val="0"/>
              </a:spcAft>
              <a:buSzPts val="3220"/>
              <a:buNone/>
              <a:defRPr sz="2800" b="0">
                <a:solidFill>
                  <a:schemeClr val="accent1"/>
                </a:solidFill>
              </a:defRPr>
            </a:lvl1pPr>
            <a:lvl2pPr marL="914400" lvl="1" indent="-228600" algn="l">
              <a:lnSpc>
                <a:spcPct val="100000"/>
              </a:lnSpc>
              <a:spcBef>
                <a:spcPts val="600"/>
              </a:spcBef>
              <a:spcAft>
                <a:spcPts val="0"/>
              </a:spcAft>
              <a:buSzPts val="2300"/>
              <a:buNone/>
              <a:defRPr sz="2000" b="1"/>
            </a:lvl2pPr>
            <a:lvl3pPr marL="1371600" lvl="2" indent="-228600" algn="l">
              <a:lnSpc>
                <a:spcPct val="100000"/>
              </a:lnSpc>
              <a:spcBef>
                <a:spcPts val="600"/>
              </a:spcBef>
              <a:spcAft>
                <a:spcPts val="0"/>
              </a:spcAft>
              <a:buSzPts val="2070"/>
              <a:buNone/>
              <a:defRPr sz="1800" b="1"/>
            </a:lvl3pPr>
            <a:lvl4pPr marL="1828800" lvl="3" indent="-228600" algn="l">
              <a:lnSpc>
                <a:spcPct val="100000"/>
              </a:lnSpc>
              <a:spcBef>
                <a:spcPts val="600"/>
              </a:spcBef>
              <a:spcAft>
                <a:spcPts val="0"/>
              </a:spcAft>
              <a:buSzPts val="1840"/>
              <a:buNone/>
              <a:defRPr sz="1600" b="1"/>
            </a:lvl4pPr>
            <a:lvl5pPr marL="2286000" lvl="4" indent="-228600" algn="l">
              <a:lnSpc>
                <a:spcPct val="100000"/>
              </a:lnSpc>
              <a:spcBef>
                <a:spcPts val="600"/>
              </a:spcBef>
              <a:spcAft>
                <a:spcPts val="0"/>
              </a:spcAft>
              <a:buSzPts val="1840"/>
              <a:buNone/>
              <a:defRPr sz="1600" b="1"/>
            </a:lvl5pPr>
            <a:lvl6pPr marL="2743200" lvl="5" indent="-228600" algn="l">
              <a:lnSpc>
                <a:spcPct val="100000"/>
              </a:lnSpc>
              <a:spcBef>
                <a:spcPts val="600"/>
              </a:spcBef>
              <a:spcAft>
                <a:spcPts val="0"/>
              </a:spcAft>
              <a:buSzPts val="1840"/>
              <a:buNone/>
              <a:defRPr sz="1600" b="1"/>
            </a:lvl6pPr>
            <a:lvl7pPr marL="3200400" lvl="6" indent="-228600" algn="l">
              <a:lnSpc>
                <a:spcPct val="100000"/>
              </a:lnSpc>
              <a:spcBef>
                <a:spcPts val="600"/>
              </a:spcBef>
              <a:spcAft>
                <a:spcPts val="0"/>
              </a:spcAft>
              <a:buSzPts val="1840"/>
              <a:buNone/>
              <a:defRPr sz="1600" b="1"/>
            </a:lvl7pPr>
            <a:lvl8pPr marL="3657600" lvl="7" indent="-228600" algn="l">
              <a:lnSpc>
                <a:spcPct val="100000"/>
              </a:lnSpc>
              <a:spcBef>
                <a:spcPts val="600"/>
              </a:spcBef>
              <a:spcAft>
                <a:spcPts val="0"/>
              </a:spcAft>
              <a:buSzPts val="1840"/>
              <a:buNone/>
              <a:defRPr sz="1600" b="1"/>
            </a:lvl8pPr>
            <a:lvl9pPr marL="4114800" lvl="8" indent="-228600" algn="l">
              <a:lnSpc>
                <a:spcPct val="100000"/>
              </a:lnSpc>
              <a:spcBef>
                <a:spcPts val="600"/>
              </a:spcBef>
              <a:spcAft>
                <a:spcPts val="600"/>
              </a:spcAft>
              <a:buSzPts val="1840"/>
              <a:buNone/>
              <a:defRPr sz="1600" b="1"/>
            </a:lvl9pPr>
          </a:lstStyle>
          <a:p>
            <a:endParaRPr/>
          </a:p>
        </p:txBody>
      </p:sp>
      <p:sp>
        <p:nvSpPr>
          <p:cNvPr id="61" name="Google Shape;61;p16"/>
          <p:cNvSpPr txBox="1">
            <a:spLocks noGrp="1"/>
          </p:cNvSpPr>
          <p:nvPr>
            <p:ph type="body" idx="2"/>
          </p:nvPr>
        </p:nvSpPr>
        <p:spPr>
          <a:xfrm>
            <a:off x="1295400" y="3243262"/>
            <a:ext cx="4718304" cy="2632605"/>
          </a:xfrm>
          <a:prstGeom prst="rect">
            <a:avLst/>
          </a:prstGeom>
          <a:noFill/>
          <a:ln>
            <a:noFill/>
          </a:ln>
        </p:spPr>
        <p:txBody>
          <a:bodyPr spcFirstLastPara="1" wrap="square" lIns="91425" tIns="45700" rIns="91425" bIns="45700" anchor="t" anchorCtr="0">
            <a:normAutofit/>
          </a:bodyPr>
          <a:lstStyle>
            <a:lvl1pPr marL="457200" lvl="0" indent="-360045" algn="l">
              <a:lnSpc>
                <a:spcPct val="100000"/>
              </a:lnSpc>
              <a:spcBef>
                <a:spcPts val="360"/>
              </a:spcBef>
              <a:spcAft>
                <a:spcPts val="0"/>
              </a:spcAft>
              <a:buSzPts val="2070"/>
              <a:buChar char="•"/>
              <a:defRPr/>
            </a:lvl1pPr>
            <a:lvl2pPr marL="914400" lvl="1" indent="-360044" algn="l">
              <a:lnSpc>
                <a:spcPct val="100000"/>
              </a:lnSpc>
              <a:spcBef>
                <a:spcPts val="600"/>
              </a:spcBef>
              <a:spcAft>
                <a:spcPts val="0"/>
              </a:spcAft>
              <a:buSzPts val="2070"/>
              <a:buChar char="•"/>
              <a:defRPr/>
            </a:lvl2pPr>
            <a:lvl3pPr marL="1371600" lvl="2" indent="-360044" algn="l">
              <a:lnSpc>
                <a:spcPct val="100000"/>
              </a:lnSpc>
              <a:spcBef>
                <a:spcPts val="600"/>
              </a:spcBef>
              <a:spcAft>
                <a:spcPts val="0"/>
              </a:spcAft>
              <a:buSzPts val="2070"/>
              <a:buChar char="•"/>
              <a:defRPr/>
            </a:lvl3pPr>
            <a:lvl4pPr marL="1828800" lvl="3" indent="-360044" algn="l">
              <a:lnSpc>
                <a:spcPct val="100000"/>
              </a:lnSpc>
              <a:spcBef>
                <a:spcPts val="600"/>
              </a:spcBef>
              <a:spcAft>
                <a:spcPts val="0"/>
              </a:spcAft>
              <a:buSzPts val="2070"/>
              <a:buChar char="•"/>
              <a:defRPr/>
            </a:lvl4pPr>
            <a:lvl5pPr marL="2286000" lvl="4" indent="-360045" algn="l">
              <a:lnSpc>
                <a:spcPct val="100000"/>
              </a:lnSpc>
              <a:spcBef>
                <a:spcPts val="600"/>
              </a:spcBef>
              <a:spcAft>
                <a:spcPts val="0"/>
              </a:spcAft>
              <a:buSzPts val="2070"/>
              <a:buChar char="•"/>
              <a:defRPr/>
            </a:lvl5pPr>
            <a:lvl6pPr marL="2743200" lvl="5" indent="-360045" algn="l">
              <a:lnSpc>
                <a:spcPct val="100000"/>
              </a:lnSpc>
              <a:spcBef>
                <a:spcPts val="600"/>
              </a:spcBef>
              <a:spcAft>
                <a:spcPts val="0"/>
              </a:spcAft>
              <a:buSzPts val="2070"/>
              <a:buChar char="•"/>
              <a:defRPr/>
            </a:lvl6pPr>
            <a:lvl7pPr marL="3200400" lvl="6" indent="-360045" algn="l">
              <a:lnSpc>
                <a:spcPct val="100000"/>
              </a:lnSpc>
              <a:spcBef>
                <a:spcPts val="600"/>
              </a:spcBef>
              <a:spcAft>
                <a:spcPts val="0"/>
              </a:spcAft>
              <a:buSzPts val="2070"/>
              <a:buChar char="•"/>
              <a:defRPr/>
            </a:lvl7pPr>
            <a:lvl8pPr marL="3657600" lvl="7" indent="-360045" algn="l">
              <a:lnSpc>
                <a:spcPct val="100000"/>
              </a:lnSpc>
              <a:spcBef>
                <a:spcPts val="600"/>
              </a:spcBef>
              <a:spcAft>
                <a:spcPts val="0"/>
              </a:spcAft>
              <a:buSzPts val="2070"/>
              <a:buChar char="•"/>
              <a:defRPr/>
            </a:lvl8pPr>
            <a:lvl9pPr marL="4114800" lvl="8" indent="-360045" algn="l">
              <a:lnSpc>
                <a:spcPct val="100000"/>
              </a:lnSpc>
              <a:spcBef>
                <a:spcPts val="600"/>
              </a:spcBef>
              <a:spcAft>
                <a:spcPts val="600"/>
              </a:spcAft>
              <a:buSzPts val="2070"/>
              <a:buChar char="•"/>
              <a:defRPr/>
            </a:lvl9pPr>
          </a:lstStyle>
          <a:p>
            <a:endParaRPr/>
          </a:p>
        </p:txBody>
      </p:sp>
      <p:sp>
        <p:nvSpPr>
          <p:cNvPr id="62" name="Google Shape;62;p16"/>
          <p:cNvSpPr txBox="1">
            <a:spLocks noGrp="1"/>
          </p:cNvSpPr>
          <p:nvPr>
            <p:ph type="body" idx="3"/>
          </p:nvPr>
        </p:nvSpPr>
        <p:spPr>
          <a:xfrm>
            <a:off x="6180670" y="2658533"/>
            <a:ext cx="4718304"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672"/>
              </a:spcBef>
              <a:spcAft>
                <a:spcPts val="0"/>
              </a:spcAft>
              <a:buSzPts val="3220"/>
              <a:buNone/>
              <a:defRPr sz="2800" b="0">
                <a:solidFill>
                  <a:schemeClr val="accent1"/>
                </a:solidFill>
              </a:defRPr>
            </a:lvl1pPr>
            <a:lvl2pPr marL="914400" lvl="1" indent="-228600" algn="l">
              <a:lnSpc>
                <a:spcPct val="100000"/>
              </a:lnSpc>
              <a:spcBef>
                <a:spcPts val="600"/>
              </a:spcBef>
              <a:spcAft>
                <a:spcPts val="0"/>
              </a:spcAft>
              <a:buSzPts val="2300"/>
              <a:buNone/>
              <a:defRPr sz="2000" b="1"/>
            </a:lvl2pPr>
            <a:lvl3pPr marL="1371600" lvl="2" indent="-228600" algn="l">
              <a:lnSpc>
                <a:spcPct val="100000"/>
              </a:lnSpc>
              <a:spcBef>
                <a:spcPts val="600"/>
              </a:spcBef>
              <a:spcAft>
                <a:spcPts val="0"/>
              </a:spcAft>
              <a:buSzPts val="2070"/>
              <a:buNone/>
              <a:defRPr sz="1800" b="1"/>
            </a:lvl3pPr>
            <a:lvl4pPr marL="1828800" lvl="3" indent="-228600" algn="l">
              <a:lnSpc>
                <a:spcPct val="100000"/>
              </a:lnSpc>
              <a:spcBef>
                <a:spcPts val="600"/>
              </a:spcBef>
              <a:spcAft>
                <a:spcPts val="0"/>
              </a:spcAft>
              <a:buSzPts val="1840"/>
              <a:buNone/>
              <a:defRPr sz="1600" b="1"/>
            </a:lvl4pPr>
            <a:lvl5pPr marL="2286000" lvl="4" indent="-228600" algn="l">
              <a:lnSpc>
                <a:spcPct val="100000"/>
              </a:lnSpc>
              <a:spcBef>
                <a:spcPts val="600"/>
              </a:spcBef>
              <a:spcAft>
                <a:spcPts val="0"/>
              </a:spcAft>
              <a:buSzPts val="1840"/>
              <a:buNone/>
              <a:defRPr sz="1600" b="1"/>
            </a:lvl5pPr>
            <a:lvl6pPr marL="2743200" lvl="5" indent="-228600" algn="l">
              <a:lnSpc>
                <a:spcPct val="100000"/>
              </a:lnSpc>
              <a:spcBef>
                <a:spcPts val="600"/>
              </a:spcBef>
              <a:spcAft>
                <a:spcPts val="0"/>
              </a:spcAft>
              <a:buSzPts val="1840"/>
              <a:buNone/>
              <a:defRPr sz="1600" b="1"/>
            </a:lvl6pPr>
            <a:lvl7pPr marL="3200400" lvl="6" indent="-228600" algn="l">
              <a:lnSpc>
                <a:spcPct val="100000"/>
              </a:lnSpc>
              <a:spcBef>
                <a:spcPts val="600"/>
              </a:spcBef>
              <a:spcAft>
                <a:spcPts val="0"/>
              </a:spcAft>
              <a:buSzPts val="1840"/>
              <a:buNone/>
              <a:defRPr sz="1600" b="1"/>
            </a:lvl7pPr>
            <a:lvl8pPr marL="3657600" lvl="7" indent="-228600" algn="l">
              <a:lnSpc>
                <a:spcPct val="100000"/>
              </a:lnSpc>
              <a:spcBef>
                <a:spcPts val="600"/>
              </a:spcBef>
              <a:spcAft>
                <a:spcPts val="0"/>
              </a:spcAft>
              <a:buSzPts val="1840"/>
              <a:buNone/>
              <a:defRPr sz="1600" b="1"/>
            </a:lvl8pPr>
            <a:lvl9pPr marL="4114800" lvl="8" indent="-228600" algn="l">
              <a:lnSpc>
                <a:spcPct val="100000"/>
              </a:lnSpc>
              <a:spcBef>
                <a:spcPts val="600"/>
              </a:spcBef>
              <a:spcAft>
                <a:spcPts val="600"/>
              </a:spcAft>
              <a:buSzPts val="1840"/>
              <a:buNone/>
              <a:defRPr sz="1600" b="1"/>
            </a:lvl9pPr>
          </a:lstStyle>
          <a:p>
            <a:endParaRPr/>
          </a:p>
        </p:txBody>
      </p:sp>
      <p:sp>
        <p:nvSpPr>
          <p:cNvPr id="63" name="Google Shape;63;p16"/>
          <p:cNvSpPr txBox="1">
            <a:spLocks noGrp="1"/>
          </p:cNvSpPr>
          <p:nvPr>
            <p:ph type="body" idx="4"/>
          </p:nvPr>
        </p:nvSpPr>
        <p:spPr>
          <a:xfrm>
            <a:off x="6180670" y="3243262"/>
            <a:ext cx="4718304" cy="2632605"/>
          </a:xfrm>
          <a:prstGeom prst="rect">
            <a:avLst/>
          </a:prstGeom>
          <a:noFill/>
          <a:ln>
            <a:noFill/>
          </a:ln>
        </p:spPr>
        <p:txBody>
          <a:bodyPr spcFirstLastPara="1" wrap="square" lIns="91425" tIns="45700" rIns="91425" bIns="45700" anchor="t" anchorCtr="0">
            <a:normAutofit/>
          </a:bodyPr>
          <a:lstStyle>
            <a:lvl1pPr marL="457200" lvl="0" indent="-360045" algn="l">
              <a:lnSpc>
                <a:spcPct val="100000"/>
              </a:lnSpc>
              <a:spcBef>
                <a:spcPts val="360"/>
              </a:spcBef>
              <a:spcAft>
                <a:spcPts val="0"/>
              </a:spcAft>
              <a:buSzPts val="2070"/>
              <a:buChar char="•"/>
              <a:defRPr/>
            </a:lvl1pPr>
            <a:lvl2pPr marL="914400" lvl="1" indent="-360044" algn="l">
              <a:lnSpc>
                <a:spcPct val="100000"/>
              </a:lnSpc>
              <a:spcBef>
                <a:spcPts val="600"/>
              </a:spcBef>
              <a:spcAft>
                <a:spcPts val="0"/>
              </a:spcAft>
              <a:buSzPts val="2070"/>
              <a:buChar char="•"/>
              <a:defRPr/>
            </a:lvl2pPr>
            <a:lvl3pPr marL="1371600" lvl="2" indent="-360044" algn="l">
              <a:lnSpc>
                <a:spcPct val="100000"/>
              </a:lnSpc>
              <a:spcBef>
                <a:spcPts val="600"/>
              </a:spcBef>
              <a:spcAft>
                <a:spcPts val="0"/>
              </a:spcAft>
              <a:buSzPts val="2070"/>
              <a:buChar char="•"/>
              <a:defRPr/>
            </a:lvl3pPr>
            <a:lvl4pPr marL="1828800" lvl="3" indent="-360044" algn="l">
              <a:lnSpc>
                <a:spcPct val="100000"/>
              </a:lnSpc>
              <a:spcBef>
                <a:spcPts val="600"/>
              </a:spcBef>
              <a:spcAft>
                <a:spcPts val="0"/>
              </a:spcAft>
              <a:buSzPts val="2070"/>
              <a:buChar char="•"/>
              <a:defRPr/>
            </a:lvl4pPr>
            <a:lvl5pPr marL="2286000" lvl="4" indent="-360045" algn="l">
              <a:lnSpc>
                <a:spcPct val="100000"/>
              </a:lnSpc>
              <a:spcBef>
                <a:spcPts val="600"/>
              </a:spcBef>
              <a:spcAft>
                <a:spcPts val="0"/>
              </a:spcAft>
              <a:buSzPts val="2070"/>
              <a:buChar char="•"/>
              <a:defRPr/>
            </a:lvl5pPr>
            <a:lvl6pPr marL="2743200" lvl="5" indent="-360045" algn="l">
              <a:lnSpc>
                <a:spcPct val="100000"/>
              </a:lnSpc>
              <a:spcBef>
                <a:spcPts val="600"/>
              </a:spcBef>
              <a:spcAft>
                <a:spcPts val="0"/>
              </a:spcAft>
              <a:buSzPts val="2070"/>
              <a:buChar char="•"/>
              <a:defRPr/>
            </a:lvl6pPr>
            <a:lvl7pPr marL="3200400" lvl="6" indent="-360045" algn="l">
              <a:lnSpc>
                <a:spcPct val="100000"/>
              </a:lnSpc>
              <a:spcBef>
                <a:spcPts val="600"/>
              </a:spcBef>
              <a:spcAft>
                <a:spcPts val="0"/>
              </a:spcAft>
              <a:buSzPts val="2070"/>
              <a:buChar char="•"/>
              <a:defRPr/>
            </a:lvl7pPr>
            <a:lvl8pPr marL="3657600" lvl="7" indent="-360045" algn="l">
              <a:lnSpc>
                <a:spcPct val="100000"/>
              </a:lnSpc>
              <a:spcBef>
                <a:spcPts val="600"/>
              </a:spcBef>
              <a:spcAft>
                <a:spcPts val="0"/>
              </a:spcAft>
              <a:buSzPts val="2070"/>
              <a:buChar char="•"/>
              <a:defRPr/>
            </a:lvl8pPr>
            <a:lvl9pPr marL="4114800" lvl="8" indent="-360045" algn="l">
              <a:lnSpc>
                <a:spcPct val="100000"/>
              </a:lnSpc>
              <a:spcBef>
                <a:spcPts val="600"/>
              </a:spcBef>
              <a:spcAft>
                <a:spcPts val="600"/>
              </a:spcAft>
              <a:buSzPts val="2070"/>
              <a:buChar char="•"/>
              <a:defRPr/>
            </a:lvl9pPr>
          </a:lstStyle>
          <a:p>
            <a:endParaRPr/>
          </a:p>
        </p:txBody>
      </p:sp>
      <p:sp>
        <p:nvSpPr>
          <p:cNvPr id="64" name="Google Shape;64;p16"/>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6"/>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6"/>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fr-CA"/>
              <a:t>‹#›</a:t>
            </a:fld>
            <a:endParaRPr/>
          </a:p>
        </p:txBody>
      </p:sp>
      <p:cxnSp>
        <p:nvCxnSpPr>
          <p:cNvPr id="67" name="Google Shape;67;p16"/>
          <p:cNvCxnSpPr/>
          <p:nvPr/>
        </p:nvCxnSpPr>
        <p:spPr>
          <a:xfrm>
            <a:off x="1396169" y="2421466"/>
            <a:ext cx="9407298"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7"/>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7"/>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7"/>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fr-CA"/>
              <a:t>‹#›</a:t>
            </a:fld>
            <a:endParaRPr/>
          </a:p>
        </p:txBody>
      </p:sp>
      <p:cxnSp>
        <p:nvCxnSpPr>
          <p:cNvPr id="73" name="Google Shape;73;p17"/>
          <p:cNvCxnSpPr/>
          <p:nvPr/>
        </p:nvCxnSpPr>
        <p:spPr>
          <a:xfrm>
            <a:off x="1396169" y="2421466"/>
            <a:ext cx="9407298"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a:off x="1293811" y="1388534"/>
            <a:ext cx="3718455" cy="1371600"/>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rgbClr val="262626"/>
              </a:buClr>
              <a:buSzPts val="2400"/>
              <a:buFont typeface="Garamond"/>
              <a:buNone/>
              <a:defRPr sz="24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8"/>
          <p:cNvSpPr txBox="1">
            <a:spLocks noGrp="1"/>
          </p:cNvSpPr>
          <p:nvPr>
            <p:ph type="body" idx="1"/>
          </p:nvPr>
        </p:nvSpPr>
        <p:spPr>
          <a:xfrm>
            <a:off x="5418668" y="982131"/>
            <a:ext cx="5469466" cy="4893735"/>
          </a:xfrm>
          <a:prstGeom prst="rect">
            <a:avLst/>
          </a:prstGeom>
          <a:noFill/>
          <a:ln>
            <a:noFill/>
          </a:ln>
        </p:spPr>
        <p:txBody>
          <a:bodyPr spcFirstLastPara="1" wrap="square" lIns="91425" tIns="45700" rIns="91425" bIns="45700" anchor="ctr" anchorCtr="0">
            <a:normAutofit/>
          </a:bodyPr>
          <a:lstStyle>
            <a:lvl1pPr marL="457200" lvl="0" indent="-360045" algn="l">
              <a:lnSpc>
                <a:spcPct val="100000"/>
              </a:lnSpc>
              <a:spcBef>
                <a:spcPts val="360"/>
              </a:spcBef>
              <a:spcAft>
                <a:spcPts val="0"/>
              </a:spcAft>
              <a:buSzPts val="2070"/>
              <a:buChar char="•"/>
              <a:defRPr/>
            </a:lvl1pPr>
            <a:lvl2pPr marL="914400" lvl="1" indent="-360044" algn="l">
              <a:lnSpc>
                <a:spcPct val="100000"/>
              </a:lnSpc>
              <a:spcBef>
                <a:spcPts val="600"/>
              </a:spcBef>
              <a:spcAft>
                <a:spcPts val="0"/>
              </a:spcAft>
              <a:buSzPts val="2070"/>
              <a:buChar char="•"/>
              <a:defRPr/>
            </a:lvl2pPr>
            <a:lvl3pPr marL="1371600" lvl="2" indent="-360044" algn="l">
              <a:lnSpc>
                <a:spcPct val="100000"/>
              </a:lnSpc>
              <a:spcBef>
                <a:spcPts val="600"/>
              </a:spcBef>
              <a:spcAft>
                <a:spcPts val="0"/>
              </a:spcAft>
              <a:buSzPts val="2070"/>
              <a:buChar char="•"/>
              <a:defRPr/>
            </a:lvl3pPr>
            <a:lvl4pPr marL="1828800" lvl="3" indent="-360044" algn="l">
              <a:lnSpc>
                <a:spcPct val="100000"/>
              </a:lnSpc>
              <a:spcBef>
                <a:spcPts val="600"/>
              </a:spcBef>
              <a:spcAft>
                <a:spcPts val="0"/>
              </a:spcAft>
              <a:buSzPts val="2070"/>
              <a:buChar char="•"/>
              <a:defRPr/>
            </a:lvl4pPr>
            <a:lvl5pPr marL="2286000" lvl="4" indent="-360045" algn="l">
              <a:lnSpc>
                <a:spcPct val="100000"/>
              </a:lnSpc>
              <a:spcBef>
                <a:spcPts val="600"/>
              </a:spcBef>
              <a:spcAft>
                <a:spcPts val="0"/>
              </a:spcAft>
              <a:buSzPts val="2070"/>
              <a:buChar char="•"/>
              <a:defRPr/>
            </a:lvl5pPr>
            <a:lvl6pPr marL="2743200" lvl="5" indent="-360045" algn="l">
              <a:lnSpc>
                <a:spcPct val="100000"/>
              </a:lnSpc>
              <a:spcBef>
                <a:spcPts val="600"/>
              </a:spcBef>
              <a:spcAft>
                <a:spcPts val="0"/>
              </a:spcAft>
              <a:buSzPts val="2070"/>
              <a:buChar char="•"/>
              <a:defRPr/>
            </a:lvl6pPr>
            <a:lvl7pPr marL="3200400" lvl="6" indent="-360045" algn="l">
              <a:lnSpc>
                <a:spcPct val="100000"/>
              </a:lnSpc>
              <a:spcBef>
                <a:spcPts val="600"/>
              </a:spcBef>
              <a:spcAft>
                <a:spcPts val="0"/>
              </a:spcAft>
              <a:buSzPts val="2070"/>
              <a:buChar char="•"/>
              <a:defRPr/>
            </a:lvl7pPr>
            <a:lvl8pPr marL="3657600" lvl="7" indent="-360045" algn="l">
              <a:lnSpc>
                <a:spcPct val="100000"/>
              </a:lnSpc>
              <a:spcBef>
                <a:spcPts val="600"/>
              </a:spcBef>
              <a:spcAft>
                <a:spcPts val="0"/>
              </a:spcAft>
              <a:buSzPts val="2070"/>
              <a:buChar char="•"/>
              <a:defRPr/>
            </a:lvl8pPr>
            <a:lvl9pPr marL="4114800" lvl="8" indent="-360045" algn="l">
              <a:lnSpc>
                <a:spcPct val="100000"/>
              </a:lnSpc>
              <a:spcBef>
                <a:spcPts val="600"/>
              </a:spcBef>
              <a:spcAft>
                <a:spcPts val="600"/>
              </a:spcAft>
              <a:buSzPts val="2070"/>
              <a:buChar char="•"/>
              <a:defRPr/>
            </a:lvl9pPr>
          </a:lstStyle>
          <a:p>
            <a:endParaRPr/>
          </a:p>
        </p:txBody>
      </p:sp>
      <p:sp>
        <p:nvSpPr>
          <p:cNvPr id="77" name="Google Shape;77;p18"/>
          <p:cNvSpPr txBox="1">
            <a:spLocks noGrp="1"/>
          </p:cNvSpPr>
          <p:nvPr>
            <p:ph type="body" idx="2"/>
          </p:nvPr>
        </p:nvSpPr>
        <p:spPr>
          <a:xfrm>
            <a:off x="1293811" y="3031065"/>
            <a:ext cx="3718455" cy="2438404"/>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320"/>
              </a:spcBef>
              <a:spcAft>
                <a:spcPts val="0"/>
              </a:spcAft>
              <a:buSzPts val="1840"/>
              <a:buNone/>
              <a:defRPr sz="1600"/>
            </a:lvl1pPr>
            <a:lvl2pPr marL="914400" lvl="1" indent="-228600" algn="l">
              <a:lnSpc>
                <a:spcPct val="100000"/>
              </a:lnSpc>
              <a:spcBef>
                <a:spcPts val="600"/>
              </a:spcBef>
              <a:spcAft>
                <a:spcPts val="0"/>
              </a:spcAft>
              <a:buSzPts val="1380"/>
              <a:buNone/>
              <a:defRPr sz="1200"/>
            </a:lvl2pPr>
            <a:lvl3pPr marL="1371600" lvl="2" indent="-228600" algn="l">
              <a:lnSpc>
                <a:spcPct val="100000"/>
              </a:lnSpc>
              <a:spcBef>
                <a:spcPts val="600"/>
              </a:spcBef>
              <a:spcAft>
                <a:spcPts val="0"/>
              </a:spcAft>
              <a:buSzPts val="1150"/>
              <a:buNone/>
              <a:defRPr sz="1000"/>
            </a:lvl3pPr>
            <a:lvl4pPr marL="1828800" lvl="3" indent="-228600" algn="l">
              <a:lnSpc>
                <a:spcPct val="100000"/>
              </a:lnSpc>
              <a:spcBef>
                <a:spcPts val="600"/>
              </a:spcBef>
              <a:spcAft>
                <a:spcPts val="0"/>
              </a:spcAft>
              <a:buSzPts val="1035"/>
              <a:buNone/>
              <a:defRPr sz="900"/>
            </a:lvl4pPr>
            <a:lvl5pPr marL="2286000" lvl="4" indent="-228600" algn="l">
              <a:lnSpc>
                <a:spcPct val="100000"/>
              </a:lnSpc>
              <a:spcBef>
                <a:spcPts val="600"/>
              </a:spcBef>
              <a:spcAft>
                <a:spcPts val="0"/>
              </a:spcAft>
              <a:buSzPts val="1035"/>
              <a:buNone/>
              <a:defRPr sz="900"/>
            </a:lvl5pPr>
            <a:lvl6pPr marL="2743200" lvl="5" indent="-228600" algn="l">
              <a:lnSpc>
                <a:spcPct val="100000"/>
              </a:lnSpc>
              <a:spcBef>
                <a:spcPts val="600"/>
              </a:spcBef>
              <a:spcAft>
                <a:spcPts val="0"/>
              </a:spcAft>
              <a:buSzPts val="1035"/>
              <a:buNone/>
              <a:defRPr sz="900"/>
            </a:lvl6pPr>
            <a:lvl7pPr marL="3200400" lvl="6" indent="-228600" algn="l">
              <a:lnSpc>
                <a:spcPct val="100000"/>
              </a:lnSpc>
              <a:spcBef>
                <a:spcPts val="600"/>
              </a:spcBef>
              <a:spcAft>
                <a:spcPts val="0"/>
              </a:spcAft>
              <a:buSzPts val="1035"/>
              <a:buNone/>
              <a:defRPr sz="900"/>
            </a:lvl7pPr>
            <a:lvl8pPr marL="3657600" lvl="7" indent="-228600" algn="l">
              <a:lnSpc>
                <a:spcPct val="100000"/>
              </a:lnSpc>
              <a:spcBef>
                <a:spcPts val="600"/>
              </a:spcBef>
              <a:spcAft>
                <a:spcPts val="0"/>
              </a:spcAft>
              <a:buSzPts val="1035"/>
              <a:buNone/>
              <a:defRPr sz="900"/>
            </a:lvl8pPr>
            <a:lvl9pPr marL="4114800" lvl="8" indent="-228600" algn="l">
              <a:lnSpc>
                <a:spcPct val="100000"/>
              </a:lnSpc>
              <a:spcBef>
                <a:spcPts val="600"/>
              </a:spcBef>
              <a:spcAft>
                <a:spcPts val="600"/>
              </a:spcAft>
              <a:buSzPts val="1035"/>
              <a:buNone/>
              <a:defRPr sz="900"/>
            </a:lvl9pPr>
          </a:lstStyle>
          <a:p>
            <a:endParaRPr/>
          </a:p>
        </p:txBody>
      </p:sp>
      <p:sp>
        <p:nvSpPr>
          <p:cNvPr id="78" name="Google Shape;78;p18"/>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8"/>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8"/>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fr-CA"/>
              <a:t>‹#›</a:t>
            </a:fld>
            <a:endParaRPr/>
          </a:p>
        </p:txBody>
      </p:sp>
      <p:cxnSp>
        <p:nvCxnSpPr>
          <p:cNvPr id="81" name="Google Shape;81;p18"/>
          <p:cNvCxnSpPr/>
          <p:nvPr/>
        </p:nvCxnSpPr>
        <p:spPr>
          <a:xfrm>
            <a:off x="1396169" y="2912533"/>
            <a:ext cx="3514498"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2"/>
        <p:cNvGrpSpPr/>
        <p:nvPr/>
      </p:nvGrpSpPr>
      <p:grpSpPr>
        <a:xfrm>
          <a:off x="0" y="0"/>
          <a:ext cx="0" cy="0"/>
          <a:chOff x="0" y="0"/>
          <a:chExt cx="0" cy="0"/>
        </a:xfrm>
      </p:grpSpPr>
      <p:sp>
        <p:nvSpPr>
          <p:cNvPr id="83" name="Google Shape;83;p19"/>
          <p:cNvSpPr txBox="1">
            <a:spLocks noGrp="1"/>
          </p:cNvSpPr>
          <p:nvPr>
            <p:ph type="title"/>
          </p:nvPr>
        </p:nvSpPr>
        <p:spPr>
          <a:xfrm>
            <a:off x="1295399" y="1883832"/>
            <a:ext cx="6241816" cy="1371600"/>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rgbClr val="262626"/>
              </a:buClr>
              <a:buSzPts val="2800"/>
              <a:buFont typeface="Garamond"/>
              <a:buNone/>
              <a:defRPr sz="28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9"/>
          <p:cNvSpPr>
            <a:spLocks noGrp="1"/>
          </p:cNvSpPr>
          <p:nvPr>
            <p:ph type="pic" idx="2"/>
          </p:nvPr>
        </p:nvSpPr>
        <p:spPr>
          <a:xfrm>
            <a:off x="8094831" y="1041400"/>
            <a:ext cx="3063347" cy="4775200"/>
          </a:xfrm>
          <a:prstGeom prst="roundRect">
            <a:avLst>
              <a:gd name="adj" fmla="val 0"/>
            </a:avLst>
          </a:prstGeom>
          <a:noFill/>
          <a:ln w="57150" cap="flat" cmpd="thickThin">
            <a:solidFill>
              <a:srgbClr val="7F7F7F"/>
            </a:solidFill>
            <a:prstDash val="solid"/>
            <a:miter lim="800000"/>
            <a:headEnd type="none" w="sm" len="sm"/>
            <a:tailEnd type="none" w="sm" len="sm"/>
          </a:ln>
        </p:spPr>
        <p:txBody>
          <a:bodyPr spcFirstLastPara="1" wrap="square" lIns="91425" tIns="45700" rIns="91425" bIns="45700" anchor="t" anchorCtr="0">
            <a:normAutofit/>
          </a:bodyPr>
          <a:lstStyle>
            <a:lvl1pPr marR="0" lvl="0" algn="ctr" rtl="0">
              <a:lnSpc>
                <a:spcPct val="100000"/>
              </a:lnSpc>
              <a:spcBef>
                <a:spcPts val="32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1pPr>
            <a:lvl2pPr marR="0" lvl="1" algn="l" rtl="0">
              <a:lnSpc>
                <a:spcPct val="100000"/>
              </a:lnSpc>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2pPr>
            <a:lvl3pPr marR="0" lvl="2" algn="l" rtl="0">
              <a:lnSpc>
                <a:spcPct val="100000"/>
              </a:lnSpc>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3pPr>
            <a:lvl4pPr marR="0" lvl="3" algn="l" rtl="0">
              <a:lnSpc>
                <a:spcPct val="100000"/>
              </a:lnSpc>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4pPr>
            <a:lvl5pPr marR="0" lvl="4" algn="l" rtl="0">
              <a:lnSpc>
                <a:spcPct val="100000"/>
              </a:lnSpc>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5pPr>
            <a:lvl6pPr marR="0" lvl="5" algn="l" rtl="0">
              <a:lnSpc>
                <a:spcPct val="100000"/>
              </a:lnSpc>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6pPr>
            <a:lvl7pPr marR="0" lvl="6" algn="l" rtl="0">
              <a:lnSpc>
                <a:spcPct val="100000"/>
              </a:lnSpc>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7pPr>
            <a:lvl8pPr marR="0" lvl="7" algn="l" rtl="0">
              <a:lnSpc>
                <a:spcPct val="100000"/>
              </a:lnSpc>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8pPr>
            <a:lvl9pPr marR="0" lvl="8" algn="l" rtl="0">
              <a:lnSpc>
                <a:spcPct val="100000"/>
              </a:lnSpc>
              <a:spcBef>
                <a:spcPts val="600"/>
              </a:spcBef>
              <a:spcAft>
                <a:spcPts val="60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9pPr>
          </a:lstStyle>
          <a:p>
            <a:endParaRPr/>
          </a:p>
        </p:txBody>
      </p:sp>
      <p:sp>
        <p:nvSpPr>
          <p:cNvPr id="85" name="Google Shape;85;p19"/>
          <p:cNvSpPr txBox="1">
            <a:spLocks noGrp="1"/>
          </p:cNvSpPr>
          <p:nvPr>
            <p:ph type="body" idx="1"/>
          </p:nvPr>
        </p:nvSpPr>
        <p:spPr>
          <a:xfrm>
            <a:off x="1295399" y="3255432"/>
            <a:ext cx="6241816" cy="1828800"/>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360"/>
              </a:spcBef>
              <a:spcAft>
                <a:spcPts val="0"/>
              </a:spcAft>
              <a:buSzPts val="2070"/>
              <a:buNone/>
              <a:defRPr sz="1800"/>
            </a:lvl1pPr>
            <a:lvl2pPr marL="914400" lvl="1" indent="-228600" algn="l">
              <a:lnSpc>
                <a:spcPct val="100000"/>
              </a:lnSpc>
              <a:spcBef>
                <a:spcPts val="600"/>
              </a:spcBef>
              <a:spcAft>
                <a:spcPts val="0"/>
              </a:spcAft>
              <a:buSzPts val="1380"/>
              <a:buNone/>
              <a:defRPr sz="1200"/>
            </a:lvl2pPr>
            <a:lvl3pPr marL="1371600" lvl="2" indent="-228600" algn="l">
              <a:lnSpc>
                <a:spcPct val="100000"/>
              </a:lnSpc>
              <a:spcBef>
                <a:spcPts val="600"/>
              </a:spcBef>
              <a:spcAft>
                <a:spcPts val="0"/>
              </a:spcAft>
              <a:buSzPts val="1150"/>
              <a:buNone/>
              <a:defRPr sz="1000"/>
            </a:lvl3pPr>
            <a:lvl4pPr marL="1828800" lvl="3" indent="-228600" algn="l">
              <a:lnSpc>
                <a:spcPct val="100000"/>
              </a:lnSpc>
              <a:spcBef>
                <a:spcPts val="600"/>
              </a:spcBef>
              <a:spcAft>
                <a:spcPts val="0"/>
              </a:spcAft>
              <a:buSzPts val="1035"/>
              <a:buNone/>
              <a:defRPr sz="900"/>
            </a:lvl4pPr>
            <a:lvl5pPr marL="2286000" lvl="4" indent="-228600" algn="l">
              <a:lnSpc>
                <a:spcPct val="100000"/>
              </a:lnSpc>
              <a:spcBef>
                <a:spcPts val="600"/>
              </a:spcBef>
              <a:spcAft>
                <a:spcPts val="0"/>
              </a:spcAft>
              <a:buSzPts val="1035"/>
              <a:buNone/>
              <a:defRPr sz="900"/>
            </a:lvl5pPr>
            <a:lvl6pPr marL="2743200" lvl="5" indent="-228600" algn="l">
              <a:lnSpc>
                <a:spcPct val="100000"/>
              </a:lnSpc>
              <a:spcBef>
                <a:spcPts val="600"/>
              </a:spcBef>
              <a:spcAft>
                <a:spcPts val="0"/>
              </a:spcAft>
              <a:buSzPts val="1035"/>
              <a:buNone/>
              <a:defRPr sz="900"/>
            </a:lvl6pPr>
            <a:lvl7pPr marL="3200400" lvl="6" indent="-228600" algn="l">
              <a:lnSpc>
                <a:spcPct val="100000"/>
              </a:lnSpc>
              <a:spcBef>
                <a:spcPts val="600"/>
              </a:spcBef>
              <a:spcAft>
                <a:spcPts val="0"/>
              </a:spcAft>
              <a:buSzPts val="1035"/>
              <a:buNone/>
              <a:defRPr sz="900"/>
            </a:lvl7pPr>
            <a:lvl8pPr marL="3657600" lvl="7" indent="-228600" algn="l">
              <a:lnSpc>
                <a:spcPct val="100000"/>
              </a:lnSpc>
              <a:spcBef>
                <a:spcPts val="600"/>
              </a:spcBef>
              <a:spcAft>
                <a:spcPts val="0"/>
              </a:spcAft>
              <a:buSzPts val="1035"/>
              <a:buNone/>
              <a:defRPr sz="900"/>
            </a:lvl8pPr>
            <a:lvl9pPr marL="4114800" lvl="8" indent="-228600" algn="l">
              <a:lnSpc>
                <a:spcPct val="100000"/>
              </a:lnSpc>
              <a:spcBef>
                <a:spcPts val="600"/>
              </a:spcBef>
              <a:spcAft>
                <a:spcPts val="600"/>
              </a:spcAft>
              <a:buSzPts val="1035"/>
              <a:buNone/>
              <a:defRPr sz="900"/>
            </a:lvl9pPr>
          </a:lstStyle>
          <a:p>
            <a:endParaRPr/>
          </a:p>
        </p:txBody>
      </p:sp>
      <p:sp>
        <p:nvSpPr>
          <p:cNvPr id="86" name="Google Shape;86;p19"/>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9"/>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19"/>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fr-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9"/>
        <p:cNvGrpSpPr/>
        <p:nvPr/>
      </p:nvGrpSpPr>
      <p:grpSpPr>
        <a:xfrm>
          <a:off x="0" y="0"/>
          <a:ext cx="0" cy="0"/>
          <a:chOff x="0" y="0"/>
          <a:chExt cx="0" cy="0"/>
        </a:xfrm>
      </p:grpSpPr>
      <p:grpSp>
        <p:nvGrpSpPr>
          <p:cNvPr id="10" name="Google Shape;10;p10"/>
          <p:cNvGrpSpPr/>
          <p:nvPr/>
        </p:nvGrpSpPr>
        <p:grpSpPr>
          <a:xfrm>
            <a:off x="-15736" y="0"/>
            <a:ext cx="12229962" cy="6856214"/>
            <a:chOff x="-15736" y="0"/>
            <a:chExt cx="12229962" cy="6856214"/>
          </a:xfrm>
        </p:grpSpPr>
        <p:pic>
          <p:nvPicPr>
            <p:cNvPr id="11" name="Google Shape;11;p10" descr="HD-PanelContent.png"/>
            <p:cNvPicPr preferRelativeResize="0"/>
            <p:nvPr/>
          </p:nvPicPr>
          <p:blipFill rotWithShape="1">
            <a:blip r:embed="rId20">
              <a:alphaModFix/>
            </a:blip>
            <a:srcRect/>
            <a:stretch/>
          </p:blipFill>
          <p:spPr>
            <a:xfrm>
              <a:off x="0" y="0"/>
              <a:ext cx="12188825" cy="6856214"/>
            </a:xfrm>
            <a:prstGeom prst="rect">
              <a:avLst/>
            </a:prstGeom>
            <a:noFill/>
            <a:ln>
              <a:noFill/>
            </a:ln>
          </p:spPr>
        </p:pic>
        <p:sp>
          <p:nvSpPr>
            <p:cNvPr id="12" name="Google Shape;12;p10"/>
            <p:cNvSpPr/>
            <p:nvPr/>
          </p:nvSpPr>
          <p:spPr>
            <a:xfrm>
              <a:off x="608012" y="609600"/>
              <a:ext cx="10972800" cy="5638800"/>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13;p10" descr="HDRibbonContent-UniformTrim.png"/>
            <p:cNvPicPr preferRelativeResize="0"/>
            <p:nvPr/>
          </p:nvPicPr>
          <p:blipFill rotWithShape="1">
            <a:blip r:embed="rId21">
              <a:alphaModFix/>
            </a:blip>
            <a:srcRect/>
            <a:stretch/>
          </p:blipFill>
          <p:spPr>
            <a:xfrm>
              <a:off x="-15736" y="3153832"/>
              <a:ext cx="777240" cy="606425"/>
            </a:xfrm>
            <a:prstGeom prst="rect">
              <a:avLst/>
            </a:prstGeom>
            <a:noFill/>
            <a:ln>
              <a:noFill/>
            </a:ln>
          </p:spPr>
        </p:pic>
        <p:pic>
          <p:nvPicPr>
            <p:cNvPr id="14" name="Google Shape;14;p10" descr="HDRibbonContent-UniformTrim.png"/>
            <p:cNvPicPr preferRelativeResize="0"/>
            <p:nvPr/>
          </p:nvPicPr>
          <p:blipFill rotWithShape="1">
            <a:blip r:embed="rId21">
              <a:alphaModFix/>
            </a:blip>
            <a:srcRect/>
            <a:stretch/>
          </p:blipFill>
          <p:spPr>
            <a:xfrm>
              <a:off x="11436986" y="3153832"/>
              <a:ext cx="777240" cy="606425"/>
            </a:xfrm>
            <a:prstGeom prst="rect">
              <a:avLst/>
            </a:prstGeom>
            <a:noFill/>
            <a:ln>
              <a:noFill/>
            </a:ln>
          </p:spPr>
        </p:pic>
      </p:grpSp>
      <p:sp>
        <p:nvSpPr>
          <p:cNvPr id="15" name="Google Shape;15;p10"/>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rgbClr val="262626"/>
              </a:buClr>
              <a:buSzPts val="4400"/>
              <a:buFont typeface="Garamond"/>
              <a:buNone/>
              <a:defRPr sz="4400" b="0" i="0" u="none" strike="noStrike" cap="none">
                <a:solidFill>
                  <a:srgbClr val="262626"/>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16" name="Google Shape;16;p10"/>
          <p:cNvSpPr txBox="1">
            <a:spLocks noGrp="1"/>
          </p:cNvSpPr>
          <p:nvPr>
            <p:ph type="body" idx="1"/>
          </p:nvPr>
        </p:nvSpPr>
        <p:spPr>
          <a:xfrm>
            <a:off x="1295401" y="2556932"/>
            <a:ext cx="9601196" cy="3318936"/>
          </a:xfrm>
          <a:prstGeom prst="rect">
            <a:avLst/>
          </a:prstGeom>
          <a:noFill/>
          <a:ln>
            <a:noFill/>
          </a:ln>
        </p:spPr>
        <p:txBody>
          <a:bodyPr spcFirstLastPara="1" wrap="square" lIns="91425" tIns="45700" rIns="91425" bIns="45700" anchor="t" anchorCtr="0">
            <a:normAutofit/>
          </a:bodyPr>
          <a:lstStyle>
            <a:lvl1pPr marL="457200" marR="0" lvl="0" indent="-403860" algn="l" rtl="0">
              <a:lnSpc>
                <a:spcPct val="100000"/>
              </a:lnSpc>
              <a:spcBef>
                <a:spcPts val="480"/>
              </a:spcBef>
              <a:spcAft>
                <a:spcPts val="0"/>
              </a:spcAft>
              <a:buClr>
                <a:schemeClr val="accent1"/>
              </a:buClr>
              <a:buSzPts val="2760"/>
              <a:buFont typeface="Arial"/>
              <a:buChar char="•"/>
              <a:defRPr sz="2400" b="0" i="0" u="none" strike="noStrike" cap="none">
                <a:solidFill>
                  <a:srgbClr val="262626"/>
                </a:solidFill>
                <a:latin typeface="Garamond"/>
                <a:ea typeface="Garamond"/>
                <a:cs typeface="Garamond"/>
                <a:sym typeface="Garamond"/>
              </a:defRPr>
            </a:lvl1pPr>
            <a:lvl2pPr marL="914400" marR="0" lvl="1" indent="-374650" algn="l" rtl="0">
              <a:lnSpc>
                <a:spcPct val="100000"/>
              </a:lnSpc>
              <a:spcBef>
                <a:spcPts val="600"/>
              </a:spcBef>
              <a:spcAft>
                <a:spcPts val="0"/>
              </a:spcAft>
              <a:buClr>
                <a:schemeClr val="accent1"/>
              </a:buClr>
              <a:buSzPts val="2300"/>
              <a:buFont typeface="Arial"/>
              <a:buChar char="•"/>
              <a:defRPr sz="2000" b="0" i="0" u="none" strike="noStrike" cap="none">
                <a:solidFill>
                  <a:srgbClr val="262626"/>
                </a:solidFill>
                <a:latin typeface="Garamond"/>
                <a:ea typeface="Garamond"/>
                <a:cs typeface="Garamond"/>
                <a:sym typeface="Garamond"/>
              </a:defRPr>
            </a:lvl2pPr>
            <a:lvl3pPr marL="1371600" marR="0" lvl="2" indent="-360044" algn="l" rtl="0">
              <a:lnSpc>
                <a:spcPct val="100000"/>
              </a:lnSpc>
              <a:spcBef>
                <a:spcPts val="600"/>
              </a:spcBef>
              <a:spcAft>
                <a:spcPts val="0"/>
              </a:spcAft>
              <a:buClr>
                <a:schemeClr val="accent1"/>
              </a:buClr>
              <a:buSzPts val="2070"/>
              <a:buFont typeface="Arial"/>
              <a:buChar char="•"/>
              <a:defRPr sz="1800" b="0" i="0" u="none" strike="noStrike" cap="none">
                <a:solidFill>
                  <a:srgbClr val="262626"/>
                </a:solidFill>
                <a:latin typeface="Garamond"/>
                <a:ea typeface="Garamond"/>
                <a:cs typeface="Garamond"/>
                <a:sym typeface="Garamond"/>
              </a:defRPr>
            </a:lvl3pPr>
            <a:lvl4pPr marL="1828800" marR="0" lvl="3" indent="-345439" algn="l" rtl="0">
              <a:lnSpc>
                <a:spcPct val="100000"/>
              </a:lnSpc>
              <a:spcBef>
                <a:spcPts val="600"/>
              </a:spcBef>
              <a:spcAft>
                <a:spcPts val="0"/>
              </a:spcAft>
              <a:buClr>
                <a:schemeClr val="accent1"/>
              </a:buClr>
              <a:buSzPts val="1840"/>
              <a:buFont typeface="Arial"/>
              <a:buChar char="•"/>
              <a:defRPr sz="1600" b="0" i="0" u="none" strike="noStrike" cap="none">
                <a:solidFill>
                  <a:srgbClr val="262626"/>
                </a:solidFill>
                <a:latin typeface="Garamond"/>
                <a:ea typeface="Garamond"/>
                <a:cs typeface="Garamond"/>
                <a:sym typeface="Garamond"/>
              </a:defRPr>
            </a:lvl4pPr>
            <a:lvl5pPr marL="2286000" marR="0" lvl="4" indent="-330835" algn="l" rtl="0">
              <a:lnSpc>
                <a:spcPct val="100000"/>
              </a:lnSpc>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5pPr>
            <a:lvl6pPr marL="2743200" marR="0" lvl="5" indent="-330835" algn="l" rtl="0">
              <a:lnSpc>
                <a:spcPct val="100000"/>
              </a:lnSpc>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6pPr>
            <a:lvl7pPr marL="3200400" marR="0" lvl="6" indent="-330835" algn="l" rtl="0">
              <a:lnSpc>
                <a:spcPct val="100000"/>
              </a:lnSpc>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7pPr>
            <a:lvl8pPr marL="3657600" marR="0" lvl="7" indent="-330834" algn="l" rtl="0">
              <a:lnSpc>
                <a:spcPct val="100000"/>
              </a:lnSpc>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8pPr>
            <a:lvl9pPr marL="4114800" marR="0" lvl="8" indent="-330834" algn="l" rtl="0">
              <a:lnSpc>
                <a:spcPct val="100000"/>
              </a:lnSpc>
              <a:spcBef>
                <a:spcPts val="600"/>
              </a:spcBef>
              <a:spcAft>
                <a:spcPts val="60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9pPr>
          </a:lstStyle>
          <a:p>
            <a:endParaRPr/>
          </a:p>
        </p:txBody>
      </p:sp>
      <p:sp>
        <p:nvSpPr>
          <p:cNvPr id="17" name="Google Shape;17;p10"/>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00" b="0" i="0" u="none" strike="noStrike" cap="none">
                <a:solidFill>
                  <a:schemeClr val="dk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18" name="Google Shape;18;p10"/>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00" b="0" i="0" u="none" strike="noStrike" cap="none">
                <a:solidFill>
                  <a:schemeClr val="dk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19" name="Google Shape;19;p10"/>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fr-CA"/>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denizyuret/Knet.jl.git"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denizyuret/Knet.jl.git"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denizyuret/Knet.jl.git"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denizyuret/Knet.jl.git"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denizyuret/Knet.jl.git"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denizyuret/Knet.jl.git"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denizyuret/Knet.jl.git"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denizyuret/Knet.jl.git"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4"/>
        <p:cNvGrpSpPr/>
        <p:nvPr/>
      </p:nvGrpSpPr>
      <p:grpSpPr>
        <a:xfrm>
          <a:off x="0" y="0"/>
          <a:ext cx="0" cy="0"/>
          <a:chOff x="0" y="0"/>
          <a:chExt cx="0" cy="0"/>
        </a:xfrm>
      </p:grpSpPr>
      <p:sp>
        <p:nvSpPr>
          <p:cNvPr id="155" name="Google Shape;155;p1"/>
          <p:cNvSpPr txBox="1">
            <a:spLocks noGrp="1"/>
          </p:cNvSpPr>
          <p:nvPr>
            <p:ph type="ctrTitle"/>
          </p:nvPr>
        </p:nvSpPr>
        <p:spPr>
          <a:xfrm>
            <a:off x="2692400" y="1871125"/>
            <a:ext cx="7218900" cy="15156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262626"/>
              </a:buClr>
              <a:buSzPct val="100000"/>
              <a:buFont typeface="Garamond"/>
              <a:buNone/>
            </a:pPr>
            <a:endParaRPr sz="5000" dirty="0"/>
          </a:p>
          <a:p>
            <a:pPr marL="0" lvl="0" indent="0" algn="ctr" rtl="0">
              <a:lnSpc>
                <a:spcPct val="90000"/>
              </a:lnSpc>
              <a:spcBef>
                <a:spcPts val="0"/>
              </a:spcBef>
              <a:spcAft>
                <a:spcPts val="0"/>
              </a:spcAft>
              <a:buClr>
                <a:srgbClr val="262626"/>
              </a:buClr>
              <a:buSzPct val="100000"/>
              <a:buFont typeface="Garamond"/>
              <a:buNone/>
            </a:pPr>
            <a:r>
              <a:rPr lang="fr-CA" sz="5000" dirty="0"/>
              <a:t>Projet mi- session</a:t>
            </a:r>
            <a:br>
              <a:rPr lang="fr-CA" sz="5000" dirty="0"/>
            </a:br>
            <a:r>
              <a:rPr lang="fr-CA" sz="5000" dirty="0"/>
              <a:t>Analyse profils des accidents</a:t>
            </a:r>
            <a:br>
              <a:rPr lang="fr-CA" sz="5000" dirty="0"/>
            </a:br>
            <a:r>
              <a:rPr lang="fr-CA" sz="5000" dirty="0"/>
              <a:t>Montréal 2019</a:t>
            </a:r>
            <a:endParaRPr sz="5000" dirty="0"/>
          </a:p>
        </p:txBody>
      </p:sp>
      <p:sp>
        <p:nvSpPr>
          <p:cNvPr id="156" name="Google Shape;156;p1"/>
          <p:cNvSpPr txBox="1">
            <a:spLocks noGrp="1"/>
          </p:cNvSpPr>
          <p:nvPr>
            <p:ph type="subTitle" idx="1"/>
          </p:nvPr>
        </p:nvSpPr>
        <p:spPr>
          <a:xfrm>
            <a:off x="2692400" y="3657601"/>
            <a:ext cx="6815700" cy="15156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Clr>
                <a:schemeClr val="dk1"/>
              </a:buClr>
              <a:buSzPts val="1100"/>
              <a:buFont typeface="Arial"/>
              <a:buNone/>
            </a:pPr>
            <a:r>
              <a:rPr lang="fr-CA" dirty="0"/>
              <a:t>Mohamed </a:t>
            </a:r>
            <a:r>
              <a:rPr lang="fr-CA" dirty="0" err="1"/>
              <a:t>Nacereddine</a:t>
            </a:r>
            <a:r>
              <a:rPr lang="fr-CA" dirty="0"/>
              <a:t> </a:t>
            </a:r>
            <a:r>
              <a:rPr lang="fr-CA" dirty="0" err="1"/>
              <a:t>Toros</a:t>
            </a:r>
            <a:endParaRPr dirty="0"/>
          </a:p>
          <a:p>
            <a:pPr marL="0" lvl="0" indent="0" algn="ctr" rtl="0">
              <a:lnSpc>
                <a:spcPct val="100000"/>
              </a:lnSpc>
              <a:spcBef>
                <a:spcPts val="0"/>
              </a:spcBef>
              <a:spcAft>
                <a:spcPts val="0"/>
              </a:spcAft>
              <a:buClr>
                <a:srgbClr val="000000"/>
              </a:buClr>
              <a:buSzPts val="2415"/>
              <a:buFont typeface="Arial"/>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g736d28e98d_5_0"/>
          <p:cNvSpPr txBox="1">
            <a:spLocks noGrp="1"/>
          </p:cNvSpPr>
          <p:nvPr>
            <p:ph type="title"/>
          </p:nvPr>
        </p:nvSpPr>
        <p:spPr>
          <a:xfrm>
            <a:off x="1295402" y="982132"/>
            <a:ext cx="9601200" cy="1303800"/>
          </a:xfrm>
          <a:prstGeom prst="rect">
            <a:avLst/>
          </a:prstGeom>
          <a:noFill/>
          <a:ln>
            <a:noFill/>
          </a:ln>
        </p:spPr>
        <p:txBody>
          <a:bodyPr spcFirstLastPara="1" wrap="square" lIns="91425" tIns="45700" rIns="91425" bIns="45700" anchor="ctr" anchorCtr="0">
            <a:noAutofit/>
          </a:bodyPr>
          <a:lstStyle/>
          <a:p>
            <a:r>
              <a:rPr lang="fr-CA" dirty="0"/>
              <a:t>Motivation - Problématique</a:t>
            </a:r>
            <a:endParaRPr dirty="0"/>
          </a:p>
        </p:txBody>
      </p:sp>
      <p:sp>
        <p:nvSpPr>
          <p:cNvPr id="223" name="Google Shape;223;g736d28e98d_5_0"/>
          <p:cNvSpPr txBox="1">
            <a:spLocks noGrp="1"/>
          </p:cNvSpPr>
          <p:nvPr>
            <p:ph type="body" idx="1"/>
          </p:nvPr>
        </p:nvSpPr>
        <p:spPr>
          <a:xfrm>
            <a:off x="1295401" y="2556932"/>
            <a:ext cx="9601200" cy="3318900"/>
          </a:xfrm>
          <a:prstGeom prst="rect">
            <a:avLst/>
          </a:prstGeom>
          <a:noFill/>
          <a:ln>
            <a:noFill/>
          </a:ln>
        </p:spPr>
        <p:txBody>
          <a:bodyPr spcFirstLastPara="1" wrap="square" lIns="91425" tIns="45700" rIns="91425" bIns="45700" anchor="t" anchorCtr="0">
            <a:noAutofit/>
          </a:bodyPr>
          <a:lstStyle/>
          <a:p>
            <a:pPr marL="76200" lvl="0" indent="0" algn="l" rtl="0">
              <a:lnSpc>
                <a:spcPct val="100000"/>
              </a:lnSpc>
              <a:spcBef>
                <a:spcPts val="0"/>
              </a:spcBef>
              <a:spcAft>
                <a:spcPts val="0"/>
              </a:spcAft>
              <a:buClr>
                <a:srgbClr val="262626"/>
              </a:buClr>
              <a:buSzPts val="2400"/>
              <a:buNone/>
            </a:pPr>
            <a:endParaRPr lang="fr-CA" dirty="0"/>
          </a:p>
          <a:p>
            <a:pPr marL="76200" lvl="0" indent="0" algn="l" rtl="0">
              <a:lnSpc>
                <a:spcPct val="100000"/>
              </a:lnSpc>
              <a:spcBef>
                <a:spcPts val="0"/>
              </a:spcBef>
              <a:spcAft>
                <a:spcPts val="0"/>
              </a:spcAft>
              <a:buClr>
                <a:srgbClr val="262626"/>
              </a:buClr>
              <a:buSzPts val="2400"/>
              <a:buNone/>
            </a:pPr>
            <a:endParaRPr dirty="0"/>
          </a:p>
        </p:txBody>
      </p:sp>
      <p:sp>
        <p:nvSpPr>
          <p:cNvPr id="2" name="Rectangle 1">
            <a:extLst>
              <a:ext uri="{FF2B5EF4-FFF2-40B4-BE49-F238E27FC236}">
                <a16:creationId xmlns:a16="http://schemas.microsoft.com/office/drawing/2014/main" id="{1E738208-6948-1941-9410-79796AE1E9B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1155CC"/>
                </a:solidFill>
                <a:effectLst/>
                <a:latin typeface="Arial" panose="020B0604020202020204" pitchFamily="34" charset="0"/>
                <a:ea typeface="Calibri" panose="020F0502020204030204" pitchFamily="34" charset="0"/>
                <a:cs typeface="Times New Roman" panose="02020603050405020304" pitchFamily="18" charset="0"/>
                <a:hlinkClick r:id="rId3"/>
              </a:rPr>
              <a:t>https://github.com/denizyuret/Knet.jl.git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4" name="Picture 3" descr="Background pattern&#10;&#10;Description automatically generated">
            <a:extLst>
              <a:ext uri="{FF2B5EF4-FFF2-40B4-BE49-F238E27FC236}">
                <a16:creationId xmlns:a16="http://schemas.microsoft.com/office/drawing/2014/main" id="{F6401E18-0FEC-7F45-AB24-931DA89A9844}"/>
              </a:ext>
            </a:extLst>
          </p:cNvPr>
          <p:cNvPicPr>
            <a:picLocks noChangeAspect="1"/>
          </p:cNvPicPr>
          <p:nvPr/>
        </p:nvPicPr>
        <p:blipFill>
          <a:blip r:embed="rId4"/>
          <a:stretch>
            <a:fillRect/>
          </a:stretch>
        </p:blipFill>
        <p:spPr>
          <a:xfrm>
            <a:off x="1500809" y="2427723"/>
            <a:ext cx="8428381" cy="2973641"/>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75763313-B833-0A4E-AA1D-D32843A59E6B}"/>
              </a:ext>
            </a:extLst>
          </p:cNvPr>
          <p:cNvPicPr>
            <a:picLocks noChangeAspect="1"/>
          </p:cNvPicPr>
          <p:nvPr/>
        </p:nvPicPr>
        <p:blipFill>
          <a:blip r:embed="rId5"/>
          <a:stretch>
            <a:fillRect/>
          </a:stretch>
        </p:blipFill>
        <p:spPr>
          <a:xfrm>
            <a:off x="4769679" y="5401364"/>
            <a:ext cx="8178800" cy="1168400"/>
          </a:xfrm>
          <a:prstGeom prst="rect">
            <a:avLst/>
          </a:prstGeom>
        </p:spPr>
      </p:pic>
      <p:cxnSp>
        <p:nvCxnSpPr>
          <p:cNvPr id="10" name="Straight Arrow Connector 9">
            <a:extLst>
              <a:ext uri="{FF2B5EF4-FFF2-40B4-BE49-F238E27FC236}">
                <a16:creationId xmlns:a16="http://schemas.microsoft.com/office/drawing/2014/main" id="{6E1F7583-F276-4343-9D64-15D23728D315}"/>
              </a:ext>
            </a:extLst>
          </p:cNvPr>
          <p:cNvCxnSpPr>
            <a:cxnSpLocks/>
          </p:cNvCxnSpPr>
          <p:nvPr/>
        </p:nvCxnSpPr>
        <p:spPr>
          <a:xfrm flipH="1" flipV="1">
            <a:off x="4251936" y="4224761"/>
            <a:ext cx="2241630" cy="117660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B7B0DA4-6E5D-384D-BE1F-8F5E422672CB}"/>
              </a:ext>
            </a:extLst>
          </p:cNvPr>
          <p:cNvCxnSpPr>
            <a:cxnSpLocks/>
          </p:cNvCxnSpPr>
          <p:nvPr/>
        </p:nvCxnSpPr>
        <p:spPr>
          <a:xfrm flipH="1" flipV="1">
            <a:off x="4157060" y="3048159"/>
            <a:ext cx="2336506" cy="235320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3920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AA5DA-77DC-7F40-87B1-5F66FBF0F746}"/>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22648BC1-5FD2-DA4A-BEB1-FD37DA22E2D9}"/>
              </a:ext>
            </a:extLst>
          </p:cNvPr>
          <p:cNvSpPr>
            <a:spLocks noGrp="1"/>
          </p:cNvSpPr>
          <p:nvPr>
            <p:ph type="body" idx="1"/>
          </p:nvPr>
        </p:nvSpPr>
        <p:spPr/>
        <p:txBody>
          <a:bodyPr/>
          <a:lstStyle/>
          <a:p>
            <a:endParaRPr lang="en-US" dirty="0"/>
          </a:p>
        </p:txBody>
      </p:sp>
      <p:pic>
        <p:nvPicPr>
          <p:cNvPr id="5" name="Picture 4" descr="Background pattern&#10;&#10;Description automatically generated">
            <a:extLst>
              <a:ext uri="{FF2B5EF4-FFF2-40B4-BE49-F238E27FC236}">
                <a16:creationId xmlns:a16="http://schemas.microsoft.com/office/drawing/2014/main" id="{887AA7A7-B20D-5542-A8F3-C6664F38AA47}"/>
              </a:ext>
            </a:extLst>
          </p:cNvPr>
          <p:cNvPicPr>
            <a:picLocks noChangeAspect="1"/>
          </p:cNvPicPr>
          <p:nvPr/>
        </p:nvPicPr>
        <p:blipFill>
          <a:blip r:embed="rId2"/>
          <a:stretch>
            <a:fillRect/>
          </a:stretch>
        </p:blipFill>
        <p:spPr>
          <a:xfrm>
            <a:off x="964096" y="1980247"/>
            <a:ext cx="10257182" cy="4098912"/>
          </a:xfrm>
          <a:prstGeom prst="rect">
            <a:avLst/>
          </a:prstGeom>
        </p:spPr>
      </p:pic>
      <p:cxnSp>
        <p:nvCxnSpPr>
          <p:cNvPr id="6" name="Straight Arrow Connector 5">
            <a:extLst>
              <a:ext uri="{FF2B5EF4-FFF2-40B4-BE49-F238E27FC236}">
                <a16:creationId xmlns:a16="http://schemas.microsoft.com/office/drawing/2014/main" id="{1653254D-5A9C-D84E-867C-630E62382E3D}"/>
              </a:ext>
            </a:extLst>
          </p:cNvPr>
          <p:cNvCxnSpPr>
            <a:cxnSpLocks/>
          </p:cNvCxnSpPr>
          <p:nvPr/>
        </p:nvCxnSpPr>
        <p:spPr>
          <a:xfrm flipV="1">
            <a:off x="6493566" y="3429000"/>
            <a:ext cx="2044147" cy="19723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5AAEAE9-CDBF-7F45-BFA9-CDD50C33A536}"/>
              </a:ext>
            </a:extLst>
          </p:cNvPr>
          <p:cNvCxnSpPr>
            <a:cxnSpLocks/>
          </p:cNvCxnSpPr>
          <p:nvPr/>
        </p:nvCxnSpPr>
        <p:spPr>
          <a:xfrm flipV="1">
            <a:off x="7677980" y="4029703"/>
            <a:ext cx="2044147" cy="19723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8590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g736d28e98d_5_0"/>
          <p:cNvSpPr txBox="1">
            <a:spLocks noGrp="1"/>
          </p:cNvSpPr>
          <p:nvPr>
            <p:ph type="title"/>
          </p:nvPr>
        </p:nvSpPr>
        <p:spPr>
          <a:xfrm>
            <a:off x="1295402" y="982132"/>
            <a:ext cx="9601200" cy="1303800"/>
          </a:xfrm>
          <a:prstGeom prst="rect">
            <a:avLst/>
          </a:prstGeom>
          <a:noFill/>
          <a:ln>
            <a:noFill/>
          </a:ln>
        </p:spPr>
        <p:txBody>
          <a:bodyPr spcFirstLastPara="1" wrap="square" lIns="91425" tIns="45700" rIns="91425" bIns="45700" anchor="ctr" anchorCtr="0">
            <a:noAutofit/>
          </a:bodyPr>
          <a:lstStyle/>
          <a:p>
            <a:r>
              <a:rPr lang="fr-CA" dirty="0"/>
              <a:t>Choix des algorithmes sélectionnés</a:t>
            </a:r>
            <a:br>
              <a:rPr lang="fr-CA" dirty="0"/>
            </a:br>
            <a:endParaRPr dirty="0"/>
          </a:p>
        </p:txBody>
      </p:sp>
      <p:sp>
        <p:nvSpPr>
          <p:cNvPr id="223" name="Google Shape;223;g736d28e98d_5_0"/>
          <p:cNvSpPr txBox="1">
            <a:spLocks noGrp="1"/>
          </p:cNvSpPr>
          <p:nvPr>
            <p:ph type="body" idx="1"/>
          </p:nvPr>
        </p:nvSpPr>
        <p:spPr>
          <a:xfrm>
            <a:off x="1295401" y="2556932"/>
            <a:ext cx="9601200" cy="3318900"/>
          </a:xfrm>
          <a:prstGeom prst="rect">
            <a:avLst/>
          </a:prstGeom>
          <a:noFill/>
          <a:ln>
            <a:noFill/>
          </a:ln>
        </p:spPr>
        <p:txBody>
          <a:bodyPr spcFirstLastPara="1" wrap="square" lIns="91425" tIns="45700" rIns="91425" bIns="45700" anchor="t" anchorCtr="0">
            <a:noAutofit/>
          </a:bodyPr>
          <a:lstStyle/>
          <a:p>
            <a:pPr marL="76200" lvl="0" indent="0" algn="l" rtl="0">
              <a:lnSpc>
                <a:spcPct val="100000"/>
              </a:lnSpc>
              <a:spcBef>
                <a:spcPts val="0"/>
              </a:spcBef>
              <a:spcAft>
                <a:spcPts val="0"/>
              </a:spcAft>
              <a:buClr>
                <a:srgbClr val="262626"/>
              </a:buClr>
              <a:buSzPts val="2400"/>
              <a:buNone/>
            </a:pPr>
            <a:endParaRPr lang="fr-CA" dirty="0"/>
          </a:p>
          <a:p>
            <a:pPr marL="76200" lvl="0" indent="0" algn="l" rtl="0">
              <a:lnSpc>
                <a:spcPct val="100000"/>
              </a:lnSpc>
              <a:spcBef>
                <a:spcPts val="0"/>
              </a:spcBef>
              <a:spcAft>
                <a:spcPts val="0"/>
              </a:spcAft>
              <a:buClr>
                <a:srgbClr val="262626"/>
              </a:buClr>
              <a:buSzPts val="2400"/>
              <a:buNone/>
            </a:pPr>
            <a:endParaRPr dirty="0"/>
          </a:p>
          <a:p>
            <a:pPr marL="0" lvl="0" indent="0" algn="l" rtl="0">
              <a:lnSpc>
                <a:spcPct val="100000"/>
              </a:lnSpc>
              <a:spcBef>
                <a:spcPts val="360"/>
              </a:spcBef>
              <a:spcAft>
                <a:spcPts val="600"/>
              </a:spcAft>
              <a:buSzPts val="2070"/>
              <a:buNone/>
            </a:pPr>
            <a:endParaRPr dirty="0"/>
          </a:p>
        </p:txBody>
      </p:sp>
      <p:sp>
        <p:nvSpPr>
          <p:cNvPr id="2" name="Rectangle 1">
            <a:extLst>
              <a:ext uri="{FF2B5EF4-FFF2-40B4-BE49-F238E27FC236}">
                <a16:creationId xmlns:a16="http://schemas.microsoft.com/office/drawing/2014/main" id="{1E738208-6948-1941-9410-79796AE1E9B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1155CC"/>
                </a:solidFill>
                <a:effectLst/>
                <a:latin typeface="Arial" panose="020B0604020202020204" pitchFamily="34" charset="0"/>
                <a:ea typeface="Calibri" panose="020F0502020204030204" pitchFamily="34" charset="0"/>
                <a:cs typeface="Times New Roman" panose="02020603050405020304" pitchFamily="18" charset="0"/>
                <a:hlinkClick r:id="rId3"/>
              </a:rPr>
              <a:t>https://github.com/denizyuret/Knet.jl.git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Google Shape;222;g736d28e98d_5_0">
            <a:extLst>
              <a:ext uri="{FF2B5EF4-FFF2-40B4-BE49-F238E27FC236}">
                <a16:creationId xmlns:a16="http://schemas.microsoft.com/office/drawing/2014/main" id="{E14F9290-ACCA-724C-B47D-974758F17412}"/>
              </a:ext>
            </a:extLst>
          </p:cNvPr>
          <p:cNvSpPr txBox="1">
            <a:spLocks/>
          </p:cNvSpPr>
          <p:nvPr/>
        </p:nvSpPr>
        <p:spPr>
          <a:xfrm>
            <a:off x="1295399" y="3081864"/>
            <a:ext cx="9601200" cy="13038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62626"/>
              </a:buClr>
              <a:buSzPts val="1800"/>
              <a:buFont typeface="Garamond"/>
              <a:buNone/>
              <a:defRPr sz="4400" b="0" i="0" u="none" strike="noStrike" cap="none">
                <a:solidFill>
                  <a:srgbClr val="262626"/>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r>
              <a:rPr lang="fr-CA" dirty="0"/>
              <a:t>1-K-Moyenne</a:t>
            </a:r>
          </a:p>
          <a:p>
            <a:r>
              <a:rPr lang="en-CA" dirty="0"/>
              <a:t>2- Classification </a:t>
            </a:r>
            <a:r>
              <a:rPr lang="en-CA" dirty="0" err="1"/>
              <a:t>hiérarchique</a:t>
            </a:r>
            <a:r>
              <a:rPr lang="en-CA" dirty="0"/>
              <a:t> </a:t>
            </a:r>
            <a:r>
              <a:rPr lang="en-CA" dirty="0" err="1"/>
              <a:t>ascendante</a:t>
            </a:r>
            <a:r>
              <a:rPr lang="en-CA" dirty="0"/>
              <a:t> et descendant (</a:t>
            </a:r>
            <a:r>
              <a:rPr lang="en-CA" dirty="0" err="1"/>
              <a:t>Méthodes</a:t>
            </a:r>
            <a:r>
              <a:rPr lang="en-CA" dirty="0"/>
              <a:t> des liens et </a:t>
            </a:r>
            <a:r>
              <a:rPr lang="en-CA" dirty="0" err="1"/>
              <a:t>méthodes</a:t>
            </a:r>
            <a:r>
              <a:rPr lang="en-CA" dirty="0"/>
              <a:t> de Ward, Single, Complete)</a:t>
            </a:r>
          </a:p>
          <a:p>
            <a:endParaRPr lang="fr-CA" dirty="0"/>
          </a:p>
        </p:txBody>
      </p:sp>
    </p:spTree>
    <p:extLst>
      <p:ext uri="{BB962C8B-B14F-4D97-AF65-F5344CB8AC3E}">
        <p14:creationId xmlns:p14="http://schemas.microsoft.com/office/powerpoint/2010/main" val="14676842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0"/>
        <p:cNvGrpSpPr/>
        <p:nvPr/>
      </p:nvGrpSpPr>
      <p:grpSpPr>
        <a:xfrm>
          <a:off x="0" y="0"/>
          <a:ext cx="0" cy="0"/>
          <a:chOff x="0" y="0"/>
          <a:chExt cx="0" cy="0"/>
        </a:xfrm>
      </p:grpSpPr>
      <p:grpSp>
        <p:nvGrpSpPr>
          <p:cNvPr id="271" name="Google Shape;271;g734f23da4a_0_77"/>
          <p:cNvGrpSpPr/>
          <p:nvPr/>
        </p:nvGrpSpPr>
        <p:grpSpPr>
          <a:xfrm>
            <a:off x="-16934" y="0"/>
            <a:ext cx="12231160" cy="6856215"/>
            <a:chOff x="-16934" y="0"/>
            <a:chExt cx="12231160" cy="6856215"/>
          </a:xfrm>
        </p:grpSpPr>
        <p:pic>
          <p:nvPicPr>
            <p:cNvPr id="272" name="Google Shape;272;g734f23da4a_0_77"/>
            <p:cNvPicPr preferRelativeResize="0"/>
            <p:nvPr/>
          </p:nvPicPr>
          <p:blipFill rotWithShape="1">
            <a:blip r:embed="rId4">
              <a:alphaModFix/>
            </a:blip>
            <a:srcRect/>
            <a:stretch/>
          </p:blipFill>
          <p:spPr>
            <a:xfrm>
              <a:off x="0" y="0"/>
              <a:ext cx="12188827" cy="6856215"/>
            </a:xfrm>
            <a:prstGeom prst="rect">
              <a:avLst/>
            </a:prstGeom>
            <a:noFill/>
            <a:ln>
              <a:noFill/>
            </a:ln>
          </p:spPr>
        </p:pic>
        <p:sp>
          <p:nvSpPr>
            <p:cNvPr id="273" name="Google Shape;273;g734f23da4a_0_77"/>
            <p:cNvSpPr/>
            <p:nvPr/>
          </p:nvSpPr>
          <p:spPr>
            <a:xfrm>
              <a:off x="2328332" y="1540931"/>
              <a:ext cx="7543800" cy="3835500"/>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74" name="Google Shape;274;g734f23da4a_0_77"/>
            <p:cNvPicPr preferRelativeResize="0"/>
            <p:nvPr/>
          </p:nvPicPr>
          <p:blipFill rotWithShape="1">
            <a:blip r:embed="rId5">
              <a:alphaModFix/>
            </a:blip>
            <a:srcRect/>
            <a:stretch/>
          </p:blipFill>
          <p:spPr>
            <a:xfrm>
              <a:off x="-16934" y="3147609"/>
              <a:ext cx="2478024" cy="612648"/>
            </a:xfrm>
            <a:prstGeom prst="rect">
              <a:avLst/>
            </a:prstGeom>
            <a:noFill/>
            <a:ln>
              <a:noFill/>
            </a:ln>
          </p:spPr>
        </p:pic>
        <p:pic>
          <p:nvPicPr>
            <p:cNvPr id="275" name="Google Shape;275;g734f23da4a_0_77"/>
            <p:cNvPicPr preferRelativeResize="0"/>
            <p:nvPr/>
          </p:nvPicPr>
          <p:blipFill rotWithShape="1">
            <a:blip r:embed="rId5">
              <a:alphaModFix/>
            </a:blip>
            <a:srcRect/>
            <a:stretch/>
          </p:blipFill>
          <p:spPr>
            <a:xfrm>
              <a:off x="9736202" y="3147609"/>
              <a:ext cx="2478024" cy="612648"/>
            </a:xfrm>
            <a:prstGeom prst="rect">
              <a:avLst/>
            </a:prstGeom>
            <a:noFill/>
            <a:ln>
              <a:noFill/>
            </a:ln>
          </p:spPr>
        </p:pic>
      </p:grpSp>
      <p:cxnSp>
        <p:nvCxnSpPr>
          <p:cNvPr id="276" name="Google Shape;276;g734f23da4a_0_77"/>
          <p:cNvCxnSpPr/>
          <p:nvPr/>
        </p:nvCxnSpPr>
        <p:spPr>
          <a:xfrm>
            <a:off x="2692399" y="3522131"/>
            <a:ext cx="6815700" cy="0"/>
          </a:xfrm>
          <a:prstGeom prst="straightConnector1">
            <a:avLst/>
          </a:prstGeom>
          <a:noFill/>
          <a:ln w="15875" cap="flat" cmpd="sng">
            <a:solidFill>
              <a:schemeClr val="accent1"/>
            </a:solidFill>
            <a:prstDash val="solid"/>
            <a:round/>
            <a:headEnd type="none" w="sm" len="sm"/>
            <a:tailEnd type="none" w="sm" len="sm"/>
          </a:ln>
        </p:spPr>
      </p:cxnSp>
      <p:sp>
        <p:nvSpPr>
          <p:cNvPr id="277" name="Google Shape;277;g734f23da4a_0_77"/>
          <p:cNvSpPr/>
          <p:nvPr/>
        </p:nvSpPr>
        <p:spPr>
          <a:xfrm>
            <a:off x="0" y="0"/>
            <a:ext cx="12192000" cy="6858000"/>
          </a:xfrm>
          <a:prstGeom prst="rect">
            <a:avLst/>
          </a:prstGeom>
          <a:blipFill rotWithShape="1">
            <a:blip r:embed="rId3">
              <a:alphaModFix/>
            </a:blip>
            <a:stretch>
              <a:fillRect/>
            </a:stretch>
          </a:blipFill>
          <a:ln w="15875" cap="flat" cmpd="sng">
            <a:solidFill>
              <a:srgbClr val="8144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Garamond"/>
              <a:buNone/>
            </a:pPr>
            <a:endParaRPr sz="1800" b="0" i="0" u="none" strike="noStrike" cap="none">
              <a:solidFill>
                <a:srgbClr val="FFFFFF"/>
              </a:solidFill>
              <a:latin typeface="Garamond"/>
              <a:ea typeface="Garamond"/>
              <a:cs typeface="Garamond"/>
              <a:sym typeface="Garamond"/>
            </a:endParaRPr>
          </a:p>
        </p:txBody>
      </p:sp>
      <p:grpSp>
        <p:nvGrpSpPr>
          <p:cNvPr id="278" name="Google Shape;278;g734f23da4a_0_77"/>
          <p:cNvGrpSpPr/>
          <p:nvPr/>
        </p:nvGrpSpPr>
        <p:grpSpPr>
          <a:xfrm>
            <a:off x="0" y="-76200"/>
            <a:ext cx="12188827" cy="6872226"/>
            <a:chOff x="0" y="0"/>
            <a:chExt cx="12188827" cy="6872226"/>
          </a:xfrm>
        </p:grpSpPr>
        <p:pic>
          <p:nvPicPr>
            <p:cNvPr id="279" name="Google Shape;279;g734f23da4a_0_77"/>
            <p:cNvPicPr preferRelativeResize="0"/>
            <p:nvPr/>
          </p:nvPicPr>
          <p:blipFill rotWithShape="1">
            <a:blip r:embed="rId6">
              <a:alphaModFix/>
            </a:blip>
            <a:srcRect/>
            <a:stretch/>
          </p:blipFill>
          <p:spPr>
            <a:xfrm>
              <a:off x="0" y="0"/>
              <a:ext cx="12188827" cy="6856215"/>
            </a:xfrm>
            <a:prstGeom prst="rect">
              <a:avLst/>
            </a:prstGeom>
            <a:noFill/>
            <a:ln>
              <a:noFill/>
            </a:ln>
          </p:spPr>
        </p:pic>
        <p:sp>
          <p:nvSpPr>
            <p:cNvPr id="280" name="Google Shape;280;g734f23da4a_0_77"/>
            <p:cNvSpPr/>
            <p:nvPr/>
          </p:nvSpPr>
          <p:spPr>
            <a:xfrm>
              <a:off x="2328332" y="1540931"/>
              <a:ext cx="7543800" cy="3835500"/>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81" name="Google Shape;281;g734f23da4a_0_77"/>
            <p:cNvPicPr preferRelativeResize="0"/>
            <p:nvPr/>
          </p:nvPicPr>
          <p:blipFill rotWithShape="1">
            <a:blip r:embed="rId7">
              <a:alphaModFix/>
            </a:blip>
            <a:srcRect r="47674"/>
            <a:stretch/>
          </p:blipFill>
          <p:spPr>
            <a:xfrm rot="5400000">
              <a:off x="5245268" y="530352"/>
              <a:ext cx="1673351" cy="612648"/>
            </a:xfrm>
            <a:prstGeom prst="rect">
              <a:avLst/>
            </a:prstGeom>
            <a:noFill/>
            <a:ln>
              <a:noFill/>
            </a:ln>
          </p:spPr>
        </p:pic>
        <p:pic>
          <p:nvPicPr>
            <p:cNvPr id="282" name="Google Shape;282;g734f23da4a_0_77"/>
            <p:cNvPicPr preferRelativeResize="0"/>
            <p:nvPr/>
          </p:nvPicPr>
          <p:blipFill rotWithShape="1">
            <a:blip r:embed="rId7">
              <a:alphaModFix/>
            </a:blip>
            <a:srcRect r="48820"/>
            <a:stretch/>
          </p:blipFill>
          <p:spPr>
            <a:xfrm rot="5400000">
              <a:off x="5263556" y="5747514"/>
              <a:ext cx="1636776" cy="612648"/>
            </a:xfrm>
            <a:prstGeom prst="rect">
              <a:avLst/>
            </a:prstGeom>
            <a:noFill/>
            <a:ln>
              <a:noFill/>
            </a:ln>
          </p:spPr>
        </p:pic>
      </p:grpSp>
      <p:sp>
        <p:nvSpPr>
          <p:cNvPr id="284" name="Google Shape;284;g734f23da4a_0_77"/>
          <p:cNvSpPr txBox="1">
            <a:spLocks noGrp="1"/>
          </p:cNvSpPr>
          <p:nvPr>
            <p:ph type="body" idx="1"/>
          </p:nvPr>
        </p:nvSpPr>
        <p:spPr>
          <a:xfrm>
            <a:off x="2478024" y="1597152"/>
            <a:ext cx="7271939" cy="3485898"/>
          </a:xfrm>
          <a:prstGeom prst="rect">
            <a:avLst/>
          </a:prstGeom>
          <a:noFill/>
          <a:ln>
            <a:noFill/>
          </a:ln>
        </p:spPr>
        <p:txBody>
          <a:bodyPr spcFirstLastPara="1" wrap="square" lIns="91425" tIns="45700" rIns="91425" bIns="45700" anchor="t" anchorCtr="0">
            <a:noAutofit/>
          </a:bodyPr>
          <a:lstStyle/>
          <a:p>
            <a:pPr marL="0" indent="0">
              <a:buNone/>
            </a:pPr>
            <a:r>
              <a:rPr lang="fr-CA" b="1" dirty="0"/>
              <a:t>   Mise en ouvre des méthodes de partitionnement</a:t>
            </a:r>
          </a:p>
          <a:p>
            <a:pPr marL="0" indent="0">
              <a:buNone/>
            </a:pPr>
            <a:endParaRPr lang="fr-CA" b="1" dirty="0"/>
          </a:p>
          <a:p>
            <a:pPr marL="0" indent="0">
              <a:buNone/>
            </a:pPr>
            <a:r>
              <a:rPr lang="fr-CA" sz="4000" b="1" dirty="0"/>
              <a:t>            Démonstration</a:t>
            </a:r>
          </a:p>
          <a:p>
            <a:pPr marL="0" lvl="0" indent="0">
              <a:buNone/>
            </a:pPr>
            <a:endParaRPr lang="fr-CA" sz="3000" b="1" dirty="0"/>
          </a:p>
          <a:p>
            <a:pPr marL="0" lvl="0" indent="0">
              <a:buNone/>
            </a:pPr>
            <a:endParaRPr lang="fr-CA" b="1" u="sng" dirty="0">
              <a:solidFill>
                <a:schemeClr val="hlink"/>
              </a:solidFill>
            </a:endParaRPr>
          </a:p>
          <a:p>
            <a:pPr marL="0" lvl="0" indent="0" algn="l" rtl="0">
              <a:lnSpc>
                <a:spcPct val="100000"/>
              </a:lnSpc>
              <a:spcBef>
                <a:spcPts val="600"/>
              </a:spcBef>
              <a:spcAft>
                <a:spcPts val="0"/>
              </a:spcAft>
              <a:buSzPts val="2070"/>
              <a:buNone/>
            </a:pPr>
            <a:r>
              <a:rPr lang="fr-CA" sz="3000" dirty="0"/>
              <a:t> </a:t>
            </a:r>
          </a:p>
          <a:p>
            <a:pPr marL="0" lvl="0" indent="0" algn="l" rtl="0">
              <a:lnSpc>
                <a:spcPct val="100000"/>
              </a:lnSpc>
              <a:spcBef>
                <a:spcPts val="0"/>
              </a:spcBef>
              <a:spcAft>
                <a:spcPts val="0"/>
              </a:spcAft>
              <a:buSzPts val="2070"/>
              <a:buNone/>
            </a:pPr>
            <a:r>
              <a:rPr lang="fr-CA" sz="1100" b="1" dirty="0">
                <a:solidFill>
                  <a:schemeClr val="dk1"/>
                </a:solidFill>
                <a:latin typeface="Arial"/>
                <a:ea typeface="Arial"/>
                <a:cs typeface="Arial"/>
                <a:sym typeface="Arial"/>
              </a:rPr>
              <a:t> </a:t>
            </a:r>
            <a:endParaRPr sz="3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2" name="Google Shape;162;p2"/>
          <p:cNvSpPr txBox="1">
            <a:spLocks noGrp="1"/>
          </p:cNvSpPr>
          <p:nvPr>
            <p:ph type="title"/>
          </p:nvPr>
        </p:nvSpPr>
        <p:spPr>
          <a:xfrm>
            <a:off x="804420" y="630722"/>
            <a:ext cx="10583158" cy="452644"/>
          </a:xfrm>
          <a:prstGeom prst="rect">
            <a:avLst/>
          </a:prstGeom>
          <a:noFill/>
          <a:ln>
            <a:noFill/>
          </a:ln>
        </p:spPr>
        <p:txBody>
          <a:bodyPr spcFirstLastPara="1" wrap="square" lIns="91425" tIns="45700" rIns="91425" bIns="45700" anchor="ctr" anchorCtr="0">
            <a:normAutofit fontScale="90000"/>
          </a:bodyPr>
          <a:lstStyle/>
          <a:p>
            <a:pPr>
              <a:buClr>
                <a:schemeClr val="dk1"/>
              </a:buClr>
              <a:buSzPts val="4400"/>
            </a:pPr>
            <a:r>
              <a:rPr lang="fr-CA" dirty="0"/>
              <a:t>Analyse des résultats</a:t>
            </a:r>
            <a:br>
              <a:rPr lang="fr-CA" dirty="0"/>
            </a:br>
            <a:endParaRPr dirty="0">
              <a:solidFill>
                <a:schemeClr val="dk1"/>
              </a:solidFill>
            </a:endParaRPr>
          </a:p>
        </p:txBody>
      </p:sp>
      <p:cxnSp>
        <p:nvCxnSpPr>
          <p:cNvPr id="6" name="Straight Connector 5">
            <a:extLst>
              <a:ext uri="{FF2B5EF4-FFF2-40B4-BE49-F238E27FC236}">
                <a16:creationId xmlns:a16="http://schemas.microsoft.com/office/drawing/2014/main" id="{98409651-B4E1-4A47-896F-50E09EDF59E7}"/>
              </a:ext>
            </a:extLst>
          </p:cNvPr>
          <p:cNvCxnSpPr/>
          <p:nvPr/>
        </p:nvCxnSpPr>
        <p:spPr>
          <a:xfrm>
            <a:off x="1679944" y="3370533"/>
            <a:ext cx="9409814" cy="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descr="Chart, histogram&#10;&#10;Description automatically generated">
            <a:extLst>
              <a:ext uri="{FF2B5EF4-FFF2-40B4-BE49-F238E27FC236}">
                <a16:creationId xmlns:a16="http://schemas.microsoft.com/office/drawing/2014/main" id="{53613F42-03C1-AA41-AF13-FBFB7F4A5583}"/>
              </a:ext>
            </a:extLst>
          </p:cNvPr>
          <p:cNvPicPr>
            <a:picLocks noChangeAspect="1"/>
          </p:cNvPicPr>
          <p:nvPr/>
        </p:nvPicPr>
        <p:blipFill>
          <a:blip r:embed="rId3"/>
          <a:stretch>
            <a:fillRect/>
          </a:stretch>
        </p:blipFill>
        <p:spPr>
          <a:xfrm>
            <a:off x="603584" y="857044"/>
            <a:ext cx="11008894" cy="5281863"/>
          </a:xfrm>
          <a:prstGeom prst="rect">
            <a:avLst/>
          </a:prstGeom>
        </p:spPr>
      </p:pic>
      <p:cxnSp>
        <p:nvCxnSpPr>
          <p:cNvPr id="10" name="Straight Connector 9">
            <a:extLst>
              <a:ext uri="{FF2B5EF4-FFF2-40B4-BE49-F238E27FC236}">
                <a16:creationId xmlns:a16="http://schemas.microsoft.com/office/drawing/2014/main" id="{A66D322C-D4BD-BB41-83B9-5F8F600C3420}"/>
              </a:ext>
            </a:extLst>
          </p:cNvPr>
          <p:cNvCxnSpPr>
            <a:cxnSpLocks/>
          </p:cNvCxnSpPr>
          <p:nvPr/>
        </p:nvCxnSpPr>
        <p:spPr>
          <a:xfrm>
            <a:off x="288758" y="2510043"/>
            <a:ext cx="11098820" cy="1"/>
          </a:xfrm>
          <a:prstGeom prst="line">
            <a:avLst/>
          </a:prstGeom>
          <a:ln w="317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85D313B-5408-2642-BA15-01CAC6C3876F}"/>
              </a:ext>
            </a:extLst>
          </p:cNvPr>
          <p:cNvCxnSpPr>
            <a:cxnSpLocks/>
          </p:cNvCxnSpPr>
          <p:nvPr/>
        </p:nvCxnSpPr>
        <p:spPr>
          <a:xfrm>
            <a:off x="5354053" y="1744579"/>
            <a:ext cx="2442411" cy="8903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7B098CC-416A-654F-9D90-3BB4C814F57E}"/>
              </a:ext>
            </a:extLst>
          </p:cNvPr>
          <p:cNvCxnSpPr>
            <a:cxnSpLocks/>
          </p:cNvCxnSpPr>
          <p:nvPr/>
        </p:nvCxnSpPr>
        <p:spPr>
          <a:xfrm>
            <a:off x="5775158" y="1576137"/>
            <a:ext cx="2899610" cy="10587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567C49C-5B39-984F-A27B-6F9AB31218BF}"/>
              </a:ext>
            </a:extLst>
          </p:cNvPr>
          <p:cNvCxnSpPr>
            <a:cxnSpLocks/>
          </p:cNvCxnSpPr>
          <p:nvPr/>
        </p:nvCxnSpPr>
        <p:spPr>
          <a:xfrm>
            <a:off x="6436895" y="1275348"/>
            <a:ext cx="2767263" cy="1371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1CDB36D-8888-0B4C-B755-258008154C36}"/>
              </a:ext>
            </a:extLst>
          </p:cNvPr>
          <p:cNvCxnSpPr>
            <a:cxnSpLocks/>
          </p:cNvCxnSpPr>
          <p:nvPr/>
        </p:nvCxnSpPr>
        <p:spPr>
          <a:xfrm>
            <a:off x="7435516" y="1083366"/>
            <a:ext cx="2310063" cy="176811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42873BA-1176-A64F-9B2C-D72D1F0F998F}"/>
              </a:ext>
            </a:extLst>
          </p:cNvPr>
          <p:cNvCxnSpPr>
            <a:cxnSpLocks/>
          </p:cNvCxnSpPr>
          <p:nvPr/>
        </p:nvCxnSpPr>
        <p:spPr>
          <a:xfrm>
            <a:off x="8434137" y="1083366"/>
            <a:ext cx="2141621" cy="156358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Left Brace 29">
            <a:extLst>
              <a:ext uri="{FF2B5EF4-FFF2-40B4-BE49-F238E27FC236}">
                <a16:creationId xmlns:a16="http://schemas.microsoft.com/office/drawing/2014/main" id="{DDBFEACF-3F3A-3E4A-ABB6-5C3D13925329}"/>
              </a:ext>
            </a:extLst>
          </p:cNvPr>
          <p:cNvSpPr/>
          <p:nvPr/>
        </p:nvSpPr>
        <p:spPr>
          <a:xfrm rot="16200000">
            <a:off x="9793710" y="4632150"/>
            <a:ext cx="330862" cy="655725"/>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e 31">
            <a:extLst>
              <a:ext uri="{FF2B5EF4-FFF2-40B4-BE49-F238E27FC236}">
                <a16:creationId xmlns:a16="http://schemas.microsoft.com/office/drawing/2014/main" id="{F7309BEE-7260-EE4C-BCED-8E6FDB79D040}"/>
              </a:ext>
            </a:extLst>
          </p:cNvPr>
          <p:cNvSpPr/>
          <p:nvPr/>
        </p:nvSpPr>
        <p:spPr>
          <a:xfrm rot="16200000">
            <a:off x="10436399" y="4842704"/>
            <a:ext cx="330862" cy="234617"/>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80486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2" name="Google Shape;162;p2"/>
          <p:cNvSpPr txBox="1">
            <a:spLocks noGrp="1"/>
          </p:cNvSpPr>
          <p:nvPr>
            <p:ph type="title"/>
          </p:nvPr>
        </p:nvSpPr>
        <p:spPr>
          <a:xfrm>
            <a:off x="804420" y="630722"/>
            <a:ext cx="10583158" cy="452644"/>
          </a:xfrm>
          <a:prstGeom prst="rect">
            <a:avLst/>
          </a:prstGeom>
          <a:noFill/>
          <a:ln>
            <a:noFill/>
          </a:ln>
        </p:spPr>
        <p:txBody>
          <a:bodyPr spcFirstLastPara="1" wrap="square" lIns="91425" tIns="45700" rIns="91425" bIns="45700" anchor="ctr" anchorCtr="0">
            <a:normAutofit fontScale="90000"/>
          </a:bodyPr>
          <a:lstStyle/>
          <a:p>
            <a:pPr>
              <a:buClr>
                <a:schemeClr val="dk1"/>
              </a:buClr>
              <a:buSzPts val="4400"/>
            </a:pPr>
            <a:r>
              <a:rPr lang="fr-CA" dirty="0"/>
              <a:t>Analyse des résultats</a:t>
            </a:r>
            <a:br>
              <a:rPr lang="fr-CA" dirty="0"/>
            </a:br>
            <a:endParaRPr dirty="0">
              <a:solidFill>
                <a:schemeClr val="dk1"/>
              </a:solidFill>
            </a:endParaRPr>
          </a:p>
        </p:txBody>
      </p:sp>
      <p:pic>
        <p:nvPicPr>
          <p:cNvPr id="3" name="Picture 2" descr="Chart&#10;&#10;Description automatically generated">
            <a:extLst>
              <a:ext uri="{FF2B5EF4-FFF2-40B4-BE49-F238E27FC236}">
                <a16:creationId xmlns:a16="http://schemas.microsoft.com/office/drawing/2014/main" id="{E98B9A73-33CE-E246-9526-33DE5E59BDDB}"/>
              </a:ext>
            </a:extLst>
          </p:cNvPr>
          <p:cNvPicPr>
            <a:picLocks noChangeAspect="1"/>
          </p:cNvPicPr>
          <p:nvPr/>
        </p:nvPicPr>
        <p:blipFill>
          <a:blip r:embed="rId3"/>
          <a:stretch>
            <a:fillRect/>
          </a:stretch>
        </p:blipFill>
        <p:spPr>
          <a:xfrm>
            <a:off x="84221" y="878304"/>
            <a:ext cx="11742821" cy="5898079"/>
          </a:xfrm>
          <a:prstGeom prst="rect">
            <a:avLst/>
          </a:prstGeom>
        </p:spPr>
      </p:pic>
      <p:cxnSp>
        <p:nvCxnSpPr>
          <p:cNvPr id="16" name="Straight Connector 15">
            <a:extLst>
              <a:ext uri="{FF2B5EF4-FFF2-40B4-BE49-F238E27FC236}">
                <a16:creationId xmlns:a16="http://schemas.microsoft.com/office/drawing/2014/main" id="{F48D261B-6546-3E46-A7B8-7889C265A70C}"/>
              </a:ext>
            </a:extLst>
          </p:cNvPr>
          <p:cNvCxnSpPr>
            <a:cxnSpLocks/>
          </p:cNvCxnSpPr>
          <p:nvPr/>
        </p:nvCxnSpPr>
        <p:spPr>
          <a:xfrm>
            <a:off x="84221" y="1571554"/>
            <a:ext cx="11899232" cy="0"/>
          </a:xfrm>
          <a:prstGeom prst="line">
            <a:avLst/>
          </a:prstGeom>
          <a:ln w="317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7517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2" name="Google Shape;162;p2"/>
          <p:cNvSpPr txBox="1">
            <a:spLocks noGrp="1"/>
          </p:cNvSpPr>
          <p:nvPr>
            <p:ph type="title"/>
          </p:nvPr>
        </p:nvSpPr>
        <p:spPr>
          <a:xfrm>
            <a:off x="804420" y="630722"/>
            <a:ext cx="10583158" cy="452644"/>
          </a:xfrm>
          <a:prstGeom prst="rect">
            <a:avLst/>
          </a:prstGeom>
          <a:noFill/>
          <a:ln>
            <a:noFill/>
          </a:ln>
        </p:spPr>
        <p:txBody>
          <a:bodyPr spcFirstLastPara="1" wrap="square" lIns="91425" tIns="45700" rIns="91425" bIns="45700" anchor="ctr" anchorCtr="0">
            <a:normAutofit fontScale="90000"/>
          </a:bodyPr>
          <a:lstStyle/>
          <a:p>
            <a:pPr>
              <a:buClr>
                <a:schemeClr val="dk1"/>
              </a:buClr>
              <a:buSzPts val="4400"/>
            </a:pPr>
            <a:r>
              <a:rPr lang="fr-CA" dirty="0"/>
              <a:t>Analyse des résultats</a:t>
            </a:r>
            <a:br>
              <a:rPr lang="fr-CA" dirty="0"/>
            </a:br>
            <a:endParaRPr dirty="0">
              <a:solidFill>
                <a:schemeClr val="dk1"/>
              </a:solidFill>
            </a:endParaRPr>
          </a:p>
        </p:txBody>
      </p:sp>
      <p:pic>
        <p:nvPicPr>
          <p:cNvPr id="4" name="Picture 3" descr="Chart, histogram&#10;&#10;Description automatically generated">
            <a:extLst>
              <a:ext uri="{FF2B5EF4-FFF2-40B4-BE49-F238E27FC236}">
                <a16:creationId xmlns:a16="http://schemas.microsoft.com/office/drawing/2014/main" id="{812A6689-DB0C-3D47-870D-A295B1F7AA87}"/>
              </a:ext>
            </a:extLst>
          </p:cNvPr>
          <p:cNvPicPr>
            <a:picLocks noChangeAspect="1"/>
          </p:cNvPicPr>
          <p:nvPr/>
        </p:nvPicPr>
        <p:blipFill>
          <a:blip r:embed="rId3"/>
          <a:stretch>
            <a:fillRect/>
          </a:stretch>
        </p:blipFill>
        <p:spPr>
          <a:xfrm>
            <a:off x="409074" y="1083366"/>
            <a:ext cx="11177337" cy="5143912"/>
          </a:xfrm>
          <a:prstGeom prst="rect">
            <a:avLst/>
          </a:prstGeom>
        </p:spPr>
      </p:pic>
      <p:cxnSp>
        <p:nvCxnSpPr>
          <p:cNvPr id="7" name="Straight Connector 6">
            <a:extLst>
              <a:ext uri="{FF2B5EF4-FFF2-40B4-BE49-F238E27FC236}">
                <a16:creationId xmlns:a16="http://schemas.microsoft.com/office/drawing/2014/main" id="{68A1342C-29F1-5E45-9513-49B3BA05EFB0}"/>
              </a:ext>
            </a:extLst>
          </p:cNvPr>
          <p:cNvCxnSpPr>
            <a:cxnSpLocks/>
          </p:cNvCxnSpPr>
          <p:nvPr/>
        </p:nvCxnSpPr>
        <p:spPr>
          <a:xfrm>
            <a:off x="84221" y="1679842"/>
            <a:ext cx="11899232" cy="0"/>
          </a:xfrm>
          <a:prstGeom prst="line">
            <a:avLst/>
          </a:prstGeom>
          <a:ln w="317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2286827-D720-114D-86BC-9C5284EDB0C7}"/>
              </a:ext>
            </a:extLst>
          </p:cNvPr>
          <p:cNvCxnSpPr>
            <a:cxnSpLocks/>
          </p:cNvCxnSpPr>
          <p:nvPr/>
        </p:nvCxnSpPr>
        <p:spPr>
          <a:xfrm>
            <a:off x="2075449" y="331655"/>
            <a:ext cx="4030580" cy="15515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93D1F84-C09B-624C-AAC4-3CDAB3EDF922}"/>
              </a:ext>
            </a:extLst>
          </p:cNvPr>
          <p:cNvCxnSpPr>
            <a:cxnSpLocks/>
          </p:cNvCxnSpPr>
          <p:nvPr/>
        </p:nvCxnSpPr>
        <p:spPr>
          <a:xfrm>
            <a:off x="5847345" y="1131494"/>
            <a:ext cx="1566112" cy="13916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38233D8-0983-4E4C-BDFA-903755050FA2}"/>
              </a:ext>
            </a:extLst>
          </p:cNvPr>
          <p:cNvCxnSpPr>
            <a:cxnSpLocks/>
          </p:cNvCxnSpPr>
          <p:nvPr/>
        </p:nvCxnSpPr>
        <p:spPr>
          <a:xfrm>
            <a:off x="4716223" y="411525"/>
            <a:ext cx="4030580" cy="15515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D87DB74-76A3-464F-B197-FD77C072AC75}"/>
              </a:ext>
            </a:extLst>
          </p:cNvPr>
          <p:cNvCxnSpPr>
            <a:cxnSpLocks/>
          </p:cNvCxnSpPr>
          <p:nvPr/>
        </p:nvCxnSpPr>
        <p:spPr>
          <a:xfrm flipH="1">
            <a:off x="890337" y="1083366"/>
            <a:ext cx="437995" cy="20568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501623C-E827-7046-AF2F-779FFB180C21}"/>
              </a:ext>
            </a:extLst>
          </p:cNvPr>
          <p:cNvCxnSpPr>
            <a:cxnSpLocks/>
          </p:cNvCxnSpPr>
          <p:nvPr/>
        </p:nvCxnSpPr>
        <p:spPr>
          <a:xfrm>
            <a:off x="8898819" y="857044"/>
            <a:ext cx="2092106" cy="102616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9442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2" name="Google Shape;162;p2"/>
          <p:cNvSpPr txBox="1">
            <a:spLocks noGrp="1"/>
          </p:cNvSpPr>
          <p:nvPr>
            <p:ph type="title"/>
          </p:nvPr>
        </p:nvSpPr>
        <p:spPr>
          <a:xfrm>
            <a:off x="747271" y="1050374"/>
            <a:ext cx="10583158" cy="880027"/>
          </a:xfrm>
          <a:prstGeom prst="rect">
            <a:avLst/>
          </a:prstGeom>
          <a:noFill/>
          <a:ln>
            <a:noFill/>
          </a:ln>
        </p:spPr>
        <p:txBody>
          <a:bodyPr spcFirstLastPara="1" wrap="square" lIns="91425" tIns="45700" rIns="91425" bIns="45700" anchor="ctr" anchorCtr="0">
            <a:normAutofit/>
          </a:bodyPr>
          <a:lstStyle/>
          <a:p>
            <a:pPr>
              <a:buClr>
                <a:schemeClr val="dk1"/>
              </a:buClr>
              <a:buSzPts val="4400"/>
            </a:pPr>
            <a:r>
              <a:rPr lang="fr-CA" dirty="0"/>
              <a:t>Perspectives </a:t>
            </a:r>
            <a:endParaRPr dirty="0">
              <a:solidFill>
                <a:schemeClr val="dk1"/>
              </a:solidFill>
            </a:endParaRPr>
          </a:p>
        </p:txBody>
      </p:sp>
    </p:spTree>
    <p:extLst>
      <p:ext uri="{BB962C8B-B14F-4D97-AF65-F5344CB8AC3E}">
        <p14:creationId xmlns:p14="http://schemas.microsoft.com/office/powerpoint/2010/main" val="3903892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0"/>
        <p:cNvGrpSpPr/>
        <p:nvPr/>
      </p:nvGrpSpPr>
      <p:grpSpPr>
        <a:xfrm>
          <a:off x="0" y="0"/>
          <a:ext cx="0" cy="0"/>
          <a:chOff x="0" y="0"/>
          <a:chExt cx="0" cy="0"/>
        </a:xfrm>
      </p:grpSpPr>
      <p:sp>
        <p:nvSpPr>
          <p:cNvPr id="161" name="Google Shape;161;p2"/>
          <p:cNvSpPr txBox="1">
            <a:spLocks noGrp="1"/>
          </p:cNvSpPr>
          <p:nvPr>
            <p:ph type="body" idx="1"/>
          </p:nvPr>
        </p:nvSpPr>
        <p:spPr>
          <a:xfrm>
            <a:off x="1295400" y="2526100"/>
            <a:ext cx="10035000" cy="3622800"/>
          </a:xfrm>
          <a:prstGeom prst="rect">
            <a:avLst/>
          </a:prstGeom>
          <a:noFill/>
          <a:ln>
            <a:noFill/>
          </a:ln>
        </p:spPr>
        <p:txBody>
          <a:bodyPr spcFirstLastPara="1" wrap="square" lIns="91425" tIns="45700" rIns="91425" bIns="45700" anchor="t" anchorCtr="0">
            <a:normAutofit/>
          </a:bodyPr>
          <a:lstStyle/>
          <a:p>
            <a:pPr marL="457200" lvl="0" indent="-444500" algn="l" rtl="0">
              <a:lnSpc>
                <a:spcPct val="115000"/>
              </a:lnSpc>
              <a:spcBef>
                <a:spcPts val="1080"/>
              </a:spcBef>
              <a:spcAft>
                <a:spcPts val="0"/>
              </a:spcAft>
              <a:buSzPts val="3400"/>
              <a:buChar char="•"/>
            </a:pPr>
            <a:r>
              <a:rPr lang="fr-CA" sz="3400" dirty="0"/>
              <a:t>Motivation ( choix du sujet – Problématique)</a:t>
            </a:r>
            <a:endParaRPr sz="3400" dirty="0"/>
          </a:p>
          <a:p>
            <a:pPr marL="457200" lvl="0" indent="-444500" algn="l" rtl="0">
              <a:lnSpc>
                <a:spcPct val="115000"/>
              </a:lnSpc>
              <a:spcBef>
                <a:spcPts val="0"/>
              </a:spcBef>
              <a:spcAft>
                <a:spcPts val="0"/>
              </a:spcAft>
              <a:buSzPts val="3400"/>
              <a:buChar char="•"/>
            </a:pPr>
            <a:r>
              <a:rPr lang="fr-CA" sz="3400" dirty="0"/>
              <a:t>Choix des algorithmes sélectionnés</a:t>
            </a:r>
            <a:endParaRPr sz="3400" dirty="0"/>
          </a:p>
          <a:p>
            <a:pPr marL="457200" lvl="0" indent="-444500" algn="l" rtl="0">
              <a:lnSpc>
                <a:spcPct val="115000"/>
              </a:lnSpc>
              <a:spcBef>
                <a:spcPts val="0"/>
              </a:spcBef>
              <a:spcAft>
                <a:spcPts val="0"/>
              </a:spcAft>
              <a:buSzPts val="3400"/>
              <a:buChar char="•"/>
            </a:pPr>
            <a:r>
              <a:rPr lang="fr-CA" sz="3400" dirty="0"/>
              <a:t>Mise en ouvre des méthodes de partitionnement</a:t>
            </a:r>
            <a:endParaRPr sz="3400" dirty="0"/>
          </a:p>
          <a:p>
            <a:pPr marL="457200" lvl="0" indent="-444500" algn="l" rtl="0">
              <a:lnSpc>
                <a:spcPct val="115000"/>
              </a:lnSpc>
              <a:spcBef>
                <a:spcPts val="0"/>
              </a:spcBef>
              <a:spcAft>
                <a:spcPts val="0"/>
              </a:spcAft>
              <a:buSzPts val="3400"/>
              <a:buChar char="•"/>
            </a:pPr>
            <a:r>
              <a:rPr lang="fr-CA" sz="3400" dirty="0"/>
              <a:t>Analyse des résultats</a:t>
            </a:r>
            <a:endParaRPr sz="3400" dirty="0"/>
          </a:p>
          <a:p>
            <a:pPr marL="285750" lvl="0" indent="-110490" algn="l" rtl="0">
              <a:lnSpc>
                <a:spcPct val="100000"/>
              </a:lnSpc>
              <a:spcBef>
                <a:spcPts val="1080"/>
              </a:spcBef>
              <a:spcAft>
                <a:spcPts val="0"/>
              </a:spcAft>
              <a:buSzPts val="2760"/>
              <a:buNone/>
            </a:pPr>
            <a:endParaRPr dirty="0"/>
          </a:p>
        </p:txBody>
      </p:sp>
      <p:sp>
        <p:nvSpPr>
          <p:cNvPr id="162" name="Google Shape;162;p2"/>
          <p:cNvSpPr txBox="1">
            <a:spLocks noGrp="1"/>
          </p:cNvSpPr>
          <p:nvPr>
            <p:ph type="title"/>
          </p:nvPr>
        </p:nvSpPr>
        <p:spPr>
          <a:xfrm>
            <a:off x="747271" y="1050374"/>
            <a:ext cx="10583158" cy="880027"/>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Garamond"/>
              <a:buNone/>
            </a:pPr>
            <a:r>
              <a:rPr lang="fr-CA">
                <a:solidFill>
                  <a:schemeClr val="dk1"/>
                </a:solidFill>
              </a:rPr>
              <a:t>Plan de la présentation du projet</a:t>
            </a:r>
            <a:endParaRPr>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grpSp>
        <p:nvGrpSpPr>
          <p:cNvPr id="186" name="Google Shape;186;g734f23da4a_0_26"/>
          <p:cNvGrpSpPr/>
          <p:nvPr/>
        </p:nvGrpSpPr>
        <p:grpSpPr>
          <a:xfrm>
            <a:off x="-16934" y="0"/>
            <a:ext cx="12231160" cy="6856215"/>
            <a:chOff x="-16934" y="0"/>
            <a:chExt cx="12231160" cy="6856215"/>
          </a:xfrm>
        </p:grpSpPr>
        <p:pic>
          <p:nvPicPr>
            <p:cNvPr id="187" name="Google Shape;187;g734f23da4a_0_26"/>
            <p:cNvPicPr preferRelativeResize="0"/>
            <p:nvPr/>
          </p:nvPicPr>
          <p:blipFill rotWithShape="1">
            <a:blip r:embed="rId4">
              <a:alphaModFix/>
            </a:blip>
            <a:srcRect/>
            <a:stretch/>
          </p:blipFill>
          <p:spPr>
            <a:xfrm>
              <a:off x="0" y="0"/>
              <a:ext cx="12188827" cy="6856215"/>
            </a:xfrm>
            <a:prstGeom prst="rect">
              <a:avLst/>
            </a:prstGeom>
            <a:noFill/>
            <a:ln>
              <a:noFill/>
            </a:ln>
          </p:spPr>
        </p:pic>
        <p:sp>
          <p:nvSpPr>
            <p:cNvPr id="188" name="Google Shape;188;g734f23da4a_0_26"/>
            <p:cNvSpPr/>
            <p:nvPr/>
          </p:nvSpPr>
          <p:spPr>
            <a:xfrm>
              <a:off x="2328332" y="1540931"/>
              <a:ext cx="7543800" cy="3835500"/>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9" name="Google Shape;189;g734f23da4a_0_26"/>
            <p:cNvPicPr preferRelativeResize="0"/>
            <p:nvPr/>
          </p:nvPicPr>
          <p:blipFill rotWithShape="1">
            <a:blip r:embed="rId5">
              <a:alphaModFix/>
            </a:blip>
            <a:srcRect/>
            <a:stretch/>
          </p:blipFill>
          <p:spPr>
            <a:xfrm>
              <a:off x="-16934" y="3147609"/>
              <a:ext cx="2478024" cy="612648"/>
            </a:xfrm>
            <a:prstGeom prst="rect">
              <a:avLst/>
            </a:prstGeom>
            <a:noFill/>
            <a:ln>
              <a:noFill/>
            </a:ln>
          </p:spPr>
        </p:pic>
        <p:pic>
          <p:nvPicPr>
            <p:cNvPr id="190" name="Google Shape;190;g734f23da4a_0_26"/>
            <p:cNvPicPr preferRelativeResize="0"/>
            <p:nvPr/>
          </p:nvPicPr>
          <p:blipFill rotWithShape="1">
            <a:blip r:embed="rId5">
              <a:alphaModFix/>
            </a:blip>
            <a:srcRect/>
            <a:stretch/>
          </p:blipFill>
          <p:spPr>
            <a:xfrm>
              <a:off x="9736202" y="3147609"/>
              <a:ext cx="2478024" cy="612648"/>
            </a:xfrm>
            <a:prstGeom prst="rect">
              <a:avLst/>
            </a:prstGeom>
            <a:noFill/>
            <a:ln>
              <a:noFill/>
            </a:ln>
          </p:spPr>
        </p:pic>
      </p:grpSp>
      <p:cxnSp>
        <p:nvCxnSpPr>
          <p:cNvPr id="191" name="Google Shape;191;g734f23da4a_0_26"/>
          <p:cNvCxnSpPr/>
          <p:nvPr/>
        </p:nvCxnSpPr>
        <p:spPr>
          <a:xfrm>
            <a:off x="2692399" y="3522131"/>
            <a:ext cx="6815700" cy="0"/>
          </a:xfrm>
          <a:prstGeom prst="straightConnector1">
            <a:avLst/>
          </a:prstGeom>
          <a:noFill/>
          <a:ln w="15875" cap="flat" cmpd="sng">
            <a:solidFill>
              <a:schemeClr val="accent1"/>
            </a:solidFill>
            <a:prstDash val="solid"/>
            <a:round/>
            <a:headEnd type="none" w="sm" len="sm"/>
            <a:tailEnd type="none" w="sm" len="sm"/>
          </a:ln>
        </p:spPr>
      </p:cxnSp>
      <p:sp>
        <p:nvSpPr>
          <p:cNvPr id="192" name="Google Shape;192;g734f23da4a_0_26"/>
          <p:cNvSpPr/>
          <p:nvPr/>
        </p:nvSpPr>
        <p:spPr>
          <a:xfrm>
            <a:off x="0" y="0"/>
            <a:ext cx="12192000" cy="6858000"/>
          </a:xfrm>
          <a:prstGeom prst="rect">
            <a:avLst/>
          </a:prstGeom>
          <a:blipFill rotWithShape="1">
            <a:blip r:embed="rId3">
              <a:alphaModFix/>
            </a:blip>
            <a:stretch>
              <a:fillRect/>
            </a:stretch>
          </a:blipFill>
          <a:ln w="15875" cap="flat" cmpd="sng">
            <a:solidFill>
              <a:srgbClr val="8144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Garamond"/>
              <a:buNone/>
            </a:pPr>
            <a:endParaRPr sz="1800" b="0" i="0" u="none" strike="noStrike" cap="none">
              <a:solidFill>
                <a:srgbClr val="FFFFFF"/>
              </a:solidFill>
              <a:latin typeface="Garamond"/>
              <a:ea typeface="Garamond"/>
              <a:cs typeface="Garamond"/>
              <a:sym typeface="Garamond"/>
            </a:endParaRPr>
          </a:p>
        </p:txBody>
      </p:sp>
      <p:grpSp>
        <p:nvGrpSpPr>
          <p:cNvPr id="193" name="Google Shape;193;g734f23da4a_0_26"/>
          <p:cNvGrpSpPr/>
          <p:nvPr/>
        </p:nvGrpSpPr>
        <p:grpSpPr>
          <a:xfrm>
            <a:off x="211139" y="338370"/>
            <a:ext cx="12188827" cy="6872226"/>
            <a:chOff x="0" y="0"/>
            <a:chExt cx="12188827" cy="6872226"/>
          </a:xfrm>
        </p:grpSpPr>
        <p:pic>
          <p:nvPicPr>
            <p:cNvPr id="194" name="Google Shape;194;g734f23da4a_0_26"/>
            <p:cNvPicPr preferRelativeResize="0"/>
            <p:nvPr/>
          </p:nvPicPr>
          <p:blipFill rotWithShape="1">
            <a:blip r:embed="rId6">
              <a:alphaModFix/>
            </a:blip>
            <a:srcRect/>
            <a:stretch/>
          </p:blipFill>
          <p:spPr>
            <a:xfrm>
              <a:off x="0" y="0"/>
              <a:ext cx="12188827" cy="6856215"/>
            </a:xfrm>
            <a:prstGeom prst="rect">
              <a:avLst/>
            </a:prstGeom>
            <a:noFill/>
            <a:ln>
              <a:noFill/>
            </a:ln>
          </p:spPr>
        </p:pic>
        <p:sp>
          <p:nvSpPr>
            <p:cNvPr id="195" name="Google Shape;195;g734f23da4a_0_26"/>
            <p:cNvSpPr/>
            <p:nvPr/>
          </p:nvSpPr>
          <p:spPr>
            <a:xfrm>
              <a:off x="2328332" y="1540931"/>
              <a:ext cx="7543800" cy="3835500"/>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6" name="Google Shape;196;g734f23da4a_0_26"/>
            <p:cNvPicPr preferRelativeResize="0"/>
            <p:nvPr/>
          </p:nvPicPr>
          <p:blipFill rotWithShape="1">
            <a:blip r:embed="rId7">
              <a:alphaModFix/>
            </a:blip>
            <a:srcRect r="47674"/>
            <a:stretch/>
          </p:blipFill>
          <p:spPr>
            <a:xfrm rot="5400000">
              <a:off x="5245268" y="530352"/>
              <a:ext cx="1673351" cy="612648"/>
            </a:xfrm>
            <a:prstGeom prst="rect">
              <a:avLst/>
            </a:prstGeom>
            <a:noFill/>
            <a:ln>
              <a:noFill/>
            </a:ln>
          </p:spPr>
        </p:pic>
        <p:pic>
          <p:nvPicPr>
            <p:cNvPr id="197" name="Google Shape;197;g734f23da4a_0_26"/>
            <p:cNvPicPr preferRelativeResize="0"/>
            <p:nvPr/>
          </p:nvPicPr>
          <p:blipFill rotWithShape="1">
            <a:blip r:embed="rId7">
              <a:alphaModFix/>
            </a:blip>
            <a:srcRect r="48820"/>
            <a:stretch/>
          </p:blipFill>
          <p:spPr>
            <a:xfrm rot="5400000">
              <a:off x="5263556" y="5747514"/>
              <a:ext cx="1636776" cy="612648"/>
            </a:xfrm>
            <a:prstGeom prst="rect">
              <a:avLst/>
            </a:prstGeom>
            <a:noFill/>
            <a:ln>
              <a:noFill/>
            </a:ln>
          </p:spPr>
        </p:pic>
      </p:grpSp>
      <p:sp>
        <p:nvSpPr>
          <p:cNvPr id="198" name="Google Shape;198;g734f23da4a_0_26"/>
          <p:cNvSpPr txBox="1">
            <a:spLocks noGrp="1"/>
          </p:cNvSpPr>
          <p:nvPr>
            <p:ph type="title"/>
          </p:nvPr>
        </p:nvSpPr>
        <p:spPr>
          <a:xfrm>
            <a:off x="2163320" y="1956574"/>
            <a:ext cx="7830900" cy="972600"/>
          </a:xfrm>
          <a:prstGeom prst="rect">
            <a:avLst/>
          </a:prstGeom>
          <a:noFill/>
          <a:ln>
            <a:noFill/>
          </a:ln>
        </p:spPr>
        <p:txBody>
          <a:bodyPr spcFirstLastPara="1" wrap="square" lIns="91425" tIns="45700" rIns="91425" bIns="45700" anchor="b" anchorCtr="0">
            <a:noAutofit/>
          </a:bodyPr>
          <a:lstStyle/>
          <a:p>
            <a:pPr>
              <a:buSzPts val="5400"/>
            </a:pPr>
            <a:r>
              <a:rPr lang="fr-CA" sz="3200" dirty="0"/>
              <a:t>Motivation ( choix du sujet – Problématique)</a:t>
            </a:r>
            <a:br>
              <a:rPr lang="fr-CA" sz="3200" dirty="0"/>
            </a:br>
            <a:endParaRPr sz="3200" dirty="0"/>
          </a:p>
        </p:txBody>
      </p:sp>
      <p:sp>
        <p:nvSpPr>
          <p:cNvPr id="4" name="Rectangle 3">
            <a:extLst>
              <a:ext uri="{FF2B5EF4-FFF2-40B4-BE49-F238E27FC236}">
                <a16:creationId xmlns:a16="http://schemas.microsoft.com/office/drawing/2014/main" id="{74FEBBD8-B044-E84B-BB02-B55FBAEDD5E2}"/>
              </a:ext>
            </a:extLst>
          </p:cNvPr>
          <p:cNvSpPr/>
          <p:nvPr/>
        </p:nvSpPr>
        <p:spPr>
          <a:xfrm>
            <a:off x="3136712" y="5299815"/>
            <a:ext cx="6894836" cy="307777"/>
          </a:xfrm>
          <a:prstGeom prst="rect">
            <a:avLst/>
          </a:prstGeom>
        </p:spPr>
        <p:txBody>
          <a:bodyPr wrap="none">
            <a:spAutoFit/>
          </a:bodyPr>
          <a:lstStyle/>
          <a:p>
            <a:r>
              <a:rPr lang="en-US" dirty="0"/>
              <a:t>Ref.: lien </a:t>
            </a:r>
            <a:r>
              <a:rPr lang="en-US" dirty="0">
                <a:sym typeface="Wingdings" pitchFamily="2" charset="2"/>
              </a:rPr>
              <a:t> </a:t>
            </a:r>
            <a:r>
              <a:rPr lang="en-US" dirty="0"/>
              <a:t>https://</a:t>
            </a:r>
            <a:r>
              <a:rPr lang="en-US" dirty="0" err="1"/>
              <a:t>publications.msss.gouv.qc.ca</a:t>
            </a:r>
            <a:r>
              <a:rPr lang="en-US" dirty="0"/>
              <a:t>/</a:t>
            </a:r>
            <a:r>
              <a:rPr lang="en-US" dirty="0" err="1"/>
              <a:t>msss</a:t>
            </a:r>
            <a:r>
              <a:rPr lang="en-US" dirty="0"/>
              <a:t>/</a:t>
            </a:r>
            <a:r>
              <a:rPr lang="en-US" dirty="0" err="1"/>
              <a:t>fichiers</a:t>
            </a:r>
            <a:r>
              <a:rPr lang="en-US" dirty="0"/>
              <a:t>/2020/20-735-02W.pdf</a:t>
            </a:r>
          </a:p>
        </p:txBody>
      </p:sp>
      <p:pic>
        <p:nvPicPr>
          <p:cNvPr id="6" name="Picture 5" descr="Graphical user interface, timeline&#10;&#10;Description automatically generated">
            <a:extLst>
              <a:ext uri="{FF2B5EF4-FFF2-40B4-BE49-F238E27FC236}">
                <a16:creationId xmlns:a16="http://schemas.microsoft.com/office/drawing/2014/main" id="{35062CCE-8661-1A4B-B5CD-93075C564EB2}"/>
              </a:ext>
            </a:extLst>
          </p:cNvPr>
          <p:cNvPicPr>
            <a:picLocks noChangeAspect="1"/>
          </p:cNvPicPr>
          <p:nvPr/>
        </p:nvPicPr>
        <p:blipFill>
          <a:blip r:embed="rId8"/>
          <a:stretch>
            <a:fillRect/>
          </a:stretch>
        </p:blipFill>
        <p:spPr>
          <a:xfrm>
            <a:off x="2897550" y="2357832"/>
            <a:ext cx="6792615" cy="28860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g736d28e98d_5_0"/>
          <p:cNvSpPr txBox="1">
            <a:spLocks noGrp="1"/>
          </p:cNvSpPr>
          <p:nvPr>
            <p:ph type="title"/>
          </p:nvPr>
        </p:nvSpPr>
        <p:spPr>
          <a:xfrm>
            <a:off x="1295400" y="296384"/>
            <a:ext cx="9601200" cy="1303800"/>
          </a:xfrm>
          <a:prstGeom prst="rect">
            <a:avLst/>
          </a:prstGeom>
          <a:noFill/>
          <a:ln>
            <a:noFill/>
          </a:ln>
        </p:spPr>
        <p:txBody>
          <a:bodyPr spcFirstLastPara="1" wrap="square" lIns="91425" tIns="45700" rIns="91425" bIns="45700" anchor="ctr" anchorCtr="0">
            <a:noAutofit/>
          </a:bodyPr>
          <a:lstStyle/>
          <a:p>
            <a:r>
              <a:rPr lang="fr-CA" dirty="0"/>
              <a:t>Motivation - Problématique</a:t>
            </a:r>
            <a:endParaRPr dirty="0"/>
          </a:p>
        </p:txBody>
      </p:sp>
      <p:sp>
        <p:nvSpPr>
          <p:cNvPr id="223" name="Google Shape;223;g736d28e98d_5_0"/>
          <p:cNvSpPr txBox="1">
            <a:spLocks noGrp="1"/>
          </p:cNvSpPr>
          <p:nvPr>
            <p:ph type="body" idx="1"/>
          </p:nvPr>
        </p:nvSpPr>
        <p:spPr>
          <a:xfrm>
            <a:off x="1295401" y="2556932"/>
            <a:ext cx="9601200" cy="3318900"/>
          </a:xfrm>
          <a:prstGeom prst="rect">
            <a:avLst/>
          </a:prstGeom>
          <a:noFill/>
          <a:ln>
            <a:noFill/>
          </a:ln>
        </p:spPr>
        <p:txBody>
          <a:bodyPr spcFirstLastPara="1" wrap="square" lIns="91425" tIns="45700" rIns="91425" bIns="45700" anchor="t" anchorCtr="0">
            <a:noAutofit/>
          </a:bodyPr>
          <a:lstStyle/>
          <a:p>
            <a:pPr marL="76200" lvl="0" indent="0" algn="l" rtl="0">
              <a:lnSpc>
                <a:spcPct val="100000"/>
              </a:lnSpc>
              <a:spcBef>
                <a:spcPts val="0"/>
              </a:spcBef>
              <a:spcAft>
                <a:spcPts val="0"/>
              </a:spcAft>
              <a:buClr>
                <a:srgbClr val="262626"/>
              </a:buClr>
              <a:buSzPts val="2400"/>
              <a:buNone/>
            </a:pPr>
            <a:endParaRPr lang="fr-CA" dirty="0"/>
          </a:p>
          <a:p>
            <a:pPr marL="76200" lvl="0" indent="0" algn="l" rtl="0">
              <a:lnSpc>
                <a:spcPct val="100000"/>
              </a:lnSpc>
              <a:spcBef>
                <a:spcPts val="0"/>
              </a:spcBef>
              <a:spcAft>
                <a:spcPts val="0"/>
              </a:spcAft>
              <a:buClr>
                <a:srgbClr val="262626"/>
              </a:buClr>
              <a:buSzPts val="2400"/>
              <a:buNone/>
            </a:pPr>
            <a:endParaRPr dirty="0"/>
          </a:p>
          <a:p>
            <a:pPr marL="0" lvl="0" indent="0" algn="l" rtl="0">
              <a:lnSpc>
                <a:spcPct val="100000"/>
              </a:lnSpc>
              <a:spcBef>
                <a:spcPts val="360"/>
              </a:spcBef>
              <a:spcAft>
                <a:spcPts val="600"/>
              </a:spcAft>
              <a:buSzPts val="2070"/>
              <a:buNone/>
            </a:pPr>
            <a:endParaRPr dirty="0"/>
          </a:p>
        </p:txBody>
      </p:sp>
      <p:sp>
        <p:nvSpPr>
          <p:cNvPr id="2" name="Rectangle 1">
            <a:extLst>
              <a:ext uri="{FF2B5EF4-FFF2-40B4-BE49-F238E27FC236}">
                <a16:creationId xmlns:a16="http://schemas.microsoft.com/office/drawing/2014/main" id="{1E738208-6948-1941-9410-79796AE1E9B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1155CC"/>
                </a:solidFill>
                <a:effectLst/>
                <a:latin typeface="Arial" panose="020B0604020202020204" pitchFamily="34" charset="0"/>
                <a:ea typeface="Calibri" panose="020F0502020204030204" pitchFamily="34" charset="0"/>
                <a:cs typeface="Times New Roman" panose="02020603050405020304" pitchFamily="18" charset="0"/>
                <a:hlinkClick r:id="rId3"/>
              </a:rPr>
              <a:t>https://github.com/denizyuret/Knet.jl.git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4" name="Picture 3" descr="Text&#10;&#10;Description automatically generated with medium confidence">
            <a:extLst>
              <a:ext uri="{FF2B5EF4-FFF2-40B4-BE49-F238E27FC236}">
                <a16:creationId xmlns:a16="http://schemas.microsoft.com/office/drawing/2014/main" id="{4CD63D32-128B-2243-B50C-540733D5BF97}"/>
              </a:ext>
            </a:extLst>
          </p:cNvPr>
          <p:cNvPicPr>
            <a:picLocks noChangeAspect="1"/>
          </p:cNvPicPr>
          <p:nvPr/>
        </p:nvPicPr>
        <p:blipFill>
          <a:blip r:embed="rId4"/>
          <a:stretch>
            <a:fillRect/>
          </a:stretch>
        </p:blipFill>
        <p:spPr>
          <a:xfrm>
            <a:off x="585788" y="1200150"/>
            <a:ext cx="10929937" cy="565784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g736d28e98d_5_0"/>
          <p:cNvSpPr txBox="1">
            <a:spLocks noGrp="1"/>
          </p:cNvSpPr>
          <p:nvPr>
            <p:ph type="title"/>
          </p:nvPr>
        </p:nvSpPr>
        <p:spPr>
          <a:xfrm>
            <a:off x="1295402" y="982132"/>
            <a:ext cx="9601200" cy="1303800"/>
          </a:xfrm>
          <a:prstGeom prst="rect">
            <a:avLst/>
          </a:prstGeom>
          <a:noFill/>
          <a:ln>
            <a:noFill/>
          </a:ln>
        </p:spPr>
        <p:txBody>
          <a:bodyPr spcFirstLastPara="1" wrap="square" lIns="91425" tIns="45700" rIns="91425" bIns="45700" anchor="ctr" anchorCtr="0">
            <a:noAutofit/>
          </a:bodyPr>
          <a:lstStyle/>
          <a:p>
            <a:r>
              <a:rPr lang="fr-CA" sz="3200" b="1" dirty="0"/>
              <a:t>Motivation ( choix du sujet – Problématique)</a:t>
            </a:r>
            <a:br>
              <a:rPr lang="fr-CA" sz="3200" b="1" dirty="0"/>
            </a:br>
            <a:endParaRPr sz="3200" b="1" dirty="0"/>
          </a:p>
        </p:txBody>
      </p:sp>
      <p:sp>
        <p:nvSpPr>
          <p:cNvPr id="223" name="Google Shape;223;g736d28e98d_5_0"/>
          <p:cNvSpPr txBox="1">
            <a:spLocks noGrp="1"/>
          </p:cNvSpPr>
          <p:nvPr>
            <p:ph type="body" idx="1"/>
          </p:nvPr>
        </p:nvSpPr>
        <p:spPr>
          <a:xfrm>
            <a:off x="1295401" y="2556932"/>
            <a:ext cx="9601200" cy="3318900"/>
          </a:xfrm>
          <a:prstGeom prst="rect">
            <a:avLst/>
          </a:prstGeom>
          <a:noFill/>
          <a:ln>
            <a:noFill/>
          </a:ln>
        </p:spPr>
        <p:txBody>
          <a:bodyPr spcFirstLastPara="1" wrap="square" lIns="91425" tIns="45700" rIns="91425" bIns="45700" anchor="t" anchorCtr="0">
            <a:noAutofit/>
          </a:bodyPr>
          <a:lstStyle/>
          <a:p>
            <a:pPr marL="76200" lvl="0" indent="0" algn="l" rtl="0">
              <a:lnSpc>
                <a:spcPct val="100000"/>
              </a:lnSpc>
              <a:spcBef>
                <a:spcPts val="0"/>
              </a:spcBef>
              <a:spcAft>
                <a:spcPts val="0"/>
              </a:spcAft>
              <a:buClr>
                <a:srgbClr val="262626"/>
              </a:buClr>
              <a:buSzPts val="2400"/>
              <a:buNone/>
            </a:pPr>
            <a:endParaRPr lang="fr-CA" dirty="0"/>
          </a:p>
          <a:p>
            <a:pPr marL="76200" lvl="0" indent="0" algn="l" rtl="0">
              <a:lnSpc>
                <a:spcPct val="100000"/>
              </a:lnSpc>
              <a:spcBef>
                <a:spcPts val="0"/>
              </a:spcBef>
              <a:spcAft>
                <a:spcPts val="0"/>
              </a:spcAft>
              <a:buClr>
                <a:srgbClr val="262626"/>
              </a:buClr>
              <a:buSzPts val="2400"/>
              <a:buNone/>
            </a:pPr>
            <a:endParaRPr dirty="0"/>
          </a:p>
          <a:p>
            <a:pPr marL="0" lvl="0" indent="0" algn="l" rtl="0">
              <a:lnSpc>
                <a:spcPct val="100000"/>
              </a:lnSpc>
              <a:spcBef>
                <a:spcPts val="360"/>
              </a:spcBef>
              <a:spcAft>
                <a:spcPts val="600"/>
              </a:spcAft>
              <a:buSzPts val="2070"/>
              <a:buNone/>
            </a:pPr>
            <a:endParaRPr dirty="0"/>
          </a:p>
        </p:txBody>
      </p:sp>
      <p:sp>
        <p:nvSpPr>
          <p:cNvPr id="2" name="Rectangle 1">
            <a:extLst>
              <a:ext uri="{FF2B5EF4-FFF2-40B4-BE49-F238E27FC236}">
                <a16:creationId xmlns:a16="http://schemas.microsoft.com/office/drawing/2014/main" id="{1E738208-6948-1941-9410-79796AE1E9B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1155CC"/>
                </a:solidFill>
                <a:effectLst/>
                <a:latin typeface="Arial" panose="020B0604020202020204" pitchFamily="34" charset="0"/>
                <a:ea typeface="Calibri" panose="020F0502020204030204" pitchFamily="34" charset="0"/>
                <a:cs typeface="Times New Roman" panose="02020603050405020304" pitchFamily="18" charset="0"/>
                <a:hlinkClick r:id="rId3"/>
              </a:rPr>
              <a:t>https://github.com/denizyuret/Knet.jl.git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4" name="Picture 3" descr="Table&#10;&#10;Description automatically generated">
            <a:extLst>
              <a:ext uri="{FF2B5EF4-FFF2-40B4-BE49-F238E27FC236}">
                <a16:creationId xmlns:a16="http://schemas.microsoft.com/office/drawing/2014/main" id="{0615C89C-A277-9045-A1BE-CBE477E3A4FD}"/>
              </a:ext>
            </a:extLst>
          </p:cNvPr>
          <p:cNvPicPr>
            <a:picLocks noChangeAspect="1"/>
          </p:cNvPicPr>
          <p:nvPr/>
        </p:nvPicPr>
        <p:blipFill>
          <a:blip r:embed="rId4"/>
          <a:stretch>
            <a:fillRect/>
          </a:stretch>
        </p:blipFill>
        <p:spPr>
          <a:xfrm>
            <a:off x="757239" y="1683670"/>
            <a:ext cx="10587036" cy="4657725"/>
          </a:xfrm>
          <a:prstGeom prst="rect">
            <a:avLst/>
          </a:prstGeom>
        </p:spPr>
      </p:pic>
    </p:spTree>
    <p:extLst>
      <p:ext uri="{BB962C8B-B14F-4D97-AF65-F5344CB8AC3E}">
        <p14:creationId xmlns:p14="http://schemas.microsoft.com/office/powerpoint/2010/main" val="248589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g736d28e98d_5_0"/>
          <p:cNvSpPr txBox="1">
            <a:spLocks noGrp="1"/>
          </p:cNvSpPr>
          <p:nvPr>
            <p:ph type="title"/>
          </p:nvPr>
        </p:nvSpPr>
        <p:spPr>
          <a:xfrm>
            <a:off x="1295402" y="982132"/>
            <a:ext cx="9601200" cy="1303800"/>
          </a:xfrm>
          <a:prstGeom prst="rect">
            <a:avLst/>
          </a:prstGeom>
          <a:noFill/>
          <a:ln>
            <a:noFill/>
          </a:ln>
        </p:spPr>
        <p:txBody>
          <a:bodyPr spcFirstLastPara="1" wrap="square" lIns="91425" tIns="45700" rIns="91425" bIns="45700" anchor="ctr" anchorCtr="0">
            <a:noAutofit/>
          </a:bodyPr>
          <a:lstStyle/>
          <a:p>
            <a:r>
              <a:rPr lang="fr-CA" dirty="0"/>
              <a:t>Motivation - Problématique</a:t>
            </a:r>
            <a:endParaRPr dirty="0"/>
          </a:p>
        </p:txBody>
      </p:sp>
      <p:sp>
        <p:nvSpPr>
          <p:cNvPr id="223" name="Google Shape;223;g736d28e98d_5_0"/>
          <p:cNvSpPr txBox="1">
            <a:spLocks noGrp="1"/>
          </p:cNvSpPr>
          <p:nvPr>
            <p:ph type="body" idx="1"/>
          </p:nvPr>
        </p:nvSpPr>
        <p:spPr>
          <a:xfrm>
            <a:off x="1295401" y="2556932"/>
            <a:ext cx="9601200" cy="3318900"/>
          </a:xfrm>
          <a:prstGeom prst="rect">
            <a:avLst/>
          </a:prstGeom>
          <a:noFill/>
          <a:ln>
            <a:noFill/>
          </a:ln>
        </p:spPr>
        <p:txBody>
          <a:bodyPr spcFirstLastPara="1" wrap="square" lIns="91425" tIns="45700" rIns="91425" bIns="45700" anchor="t" anchorCtr="0">
            <a:noAutofit/>
          </a:bodyPr>
          <a:lstStyle/>
          <a:p>
            <a:pPr marL="76200" lvl="0" indent="0" algn="l" rtl="0">
              <a:lnSpc>
                <a:spcPct val="100000"/>
              </a:lnSpc>
              <a:spcBef>
                <a:spcPts val="0"/>
              </a:spcBef>
              <a:spcAft>
                <a:spcPts val="0"/>
              </a:spcAft>
              <a:buClr>
                <a:srgbClr val="262626"/>
              </a:buClr>
              <a:buSzPts val="2400"/>
              <a:buNone/>
            </a:pPr>
            <a:endParaRPr lang="fr-CA" dirty="0"/>
          </a:p>
          <a:p>
            <a:pPr marL="76200" lvl="0" indent="0" algn="l" rtl="0">
              <a:lnSpc>
                <a:spcPct val="100000"/>
              </a:lnSpc>
              <a:spcBef>
                <a:spcPts val="0"/>
              </a:spcBef>
              <a:spcAft>
                <a:spcPts val="0"/>
              </a:spcAft>
              <a:buClr>
                <a:srgbClr val="262626"/>
              </a:buClr>
              <a:buSzPts val="2400"/>
              <a:buNone/>
            </a:pPr>
            <a:endParaRPr dirty="0"/>
          </a:p>
          <a:p>
            <a:pPr marL="0" lvl="0" indent="0" algn="l" rtl="0">
              <a:lnSpc>
                <a:spcPct val="100000"/>
              </a:lnSpc>
              <a:spcBef>
                <a:spcPts val="360"/>
              </a:spcBef>
              <a:spcAft>
                <a:spcPts val="600"/>
              </a:spcAft>
              <a:buSzPts val="2070"/>
              <a:buNone/>
            </a:pPr>
            <a:endParaRPr dirty="0"/>
          </a:p>
        </p:txBody>
      </p:sp>
      <p:sp>
        <p:nvSpPr>
          <p:cNvPr id="2" name="Rectangle 1">
            <a:extLst>
              <a:ext uri="{FF2B5EF4-FFF2-40B4-BE49-F238E27FC236}">
                <a16:creationId xmlns:a16="http://schemas.microsoft.com/office/drawing/2014/main" id="{1E738208-6948-1941-9410-79796AE1E9B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1155CC"/>
                </a:solidFill>
                <a:effectLst/>
                <a:latin typeface="Arial" panose="020B0604020202020204" pitchFamily="34" charset="0"/>
                <a:ea typeface="Calibri" panose="020F0502020204030204" pitchFamily="34" charset="0"/>
                <a:cs typeface="Times New Roman" panose="02020603050405020304" pitchFamily="18" charset="0"/>
                <a:hlinkClick r:id="rId3"/>
              </a:rPr>
              <a:t>https://github.com/denizyuret/Knet.jl.git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descr="A picture containing table&#10;&#10;Description automatically generated">
            <a:extLst>
              <a:ext uri="{FF2B5EF4-FFF2-40B4-BE49-F238E27FC236}">
                <a16:creationId xmlns:a16="http://schemas.microsoft.com/office/drawing/2014/main" id="{13B5093B-7AC0-1840-BD7F-8E646D1B278F}"/>
              </a:ext>
            </a:extLst>
          </p:cNvPr>
          <p:cNvPicPr>
            <a:picLocks noChangeAspect="1"/>
          </p:cNvPicPr>
          <p:nvPr/>
        </p:nvPicPr>
        <p:blipFill>
          <a:blip r:embed="rId4"/>
          <a:stretch>
            <a:fillRect/>
          </a:stretch>
        </p:blipFill>
        <p:spPr>
          <a:xfrm>
            <a:off x="942975" y="1885950"/>
            <a:ext cx="10458450" cy="4972050"/>
          </a:xfrm>
          <a:prstGeom prst="rect">
            <a:avLst/>
          </a:prstGeom>
        </p:spPr>
      </p:pic>
    </p:spTree>
    <p:extLst>
      <p:ext uri="{BB962C8B-B14F-4D97-AF65-F5344CB8AC3E}">
        <p14:creationId xmlns:p14="http://schemas.microsoft.com/office/powerpoint/2010/main" val="2908772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g736d28e98d_5_0"/>
          <p:cNvSpPr txBox="1">
            <a:spLocks noGrp="1"/>
          </p:cNvSpPr>
          <p:nvPr>
            <p:ph type="title"/>
          </p:nvPr>
        </p:nvSpPr>
        <p:spPr>
          <a:xfrm>
            <a:off x="1295401" y="503201"/>
            <a:ext cx="9601200" cy="1303800"/>
          </a:xfrm>
          <a:prstGeom prst="rect">
            <a:avLst/>
          </a:prstGeom>
          <a:noFill/>
          <a:ln>
            <a:noFill/>
          </a:ln>
        </p:spPr>
        <p:txBody>
          <a:bodyPr spcFirstLastPara="1" wrap="square" lIns="91425" tIns="45700" rIns="91425" bIns="45700" anchor="ctr" anchorCtr="0">
            <a:noAutofit/>
          </a:bodyPr>
          <a:lstStyle/>
          <a:p>
            <a:r>
              <a:rPr lang="fr-CA" dirty="0"/>
              <a:t>Motivation - Problématique</a:t>
            </a:r>
            <a:endParaRPr dirty="0"/>
          </a:p>
        </p:txBody>
      </p:sp>
      <p:sp>
        <p:nvSpPr>
          <p:cNvPr id="223" name="Google Shape;223;g736d28e98d_5_0"/>
          <p:cNvSpPr txBox="1">
            <a:spLocks noGrp="1"/>
          </p:cNvSpPr>
          <p:nvPr>
            <p:ph type="body" idx="1"/>
          </p:nvPr>
        </p:nvSpPr>
        <p:spPr>
          <a:xfrm>
            <a:off x="1295401" y="2556932"/>
            <a:ext cx="9601200" cy="3318900"/>
          </a:xfrm>
          <a:prstGeom prst="rect">
            <a:avLst/>
          </a:prstGeom>
          <a:noFill/>
          <a:ln>
            <a:noFill/>
          </a:ln>
        </p:spPr>
        <p:txBody>
          <a:bodyPr spcFirstLastPara="1" wrap="square" lIns="91425" tIns="45700" rIns="91425" bIns="45700" anchor="t" anchorCtr="0">
            <a:noAutofit/>
          </a:bodyPr>
          <a:lstStyle/>
          <a:p>
            <a:pPr marL="76200" lvl="0" indent="0" algn="l" rtl="0">
              <a:lnSpc>
                <a:spcPct val="100000"/>
              </a:lnSpc>
              <a:spcBef>
                <a:spcPts val="0"/>
              </a:spcBef>
              <a:spcAft>
                <a:spcPts val="0"/>
              </a:spcAft>
              <a:buClr>
                <a:srgbClr val="262626"/>
              </a:buClr>
              <a:buSzPts val="2400"/>
              <a:buNone/>
            </a:pPr>
            <a:endParaRPr lang="fr-CA" dirty="0"/>
          </a:p>
          <a:p>
            <a:pPr marL="76200" lvl="0" indent="0" algn="l" rtl="0">
              <a:lnSpc>
                <a:spcPct val="100000"/>
              </a:lnSpc>
              <a:spcBef>
                <a:spcPts val="0"/>
              </a:spcBef>
              <a:spcAft>
                <a:spcPts val="0"/>
              </a:spcAft>
              <a:buClr>
                <a:srgbClr val="262626"/>
              </a:buClr>
              <a:buSzPts val="2400"/>
              <a:buNone/>
            </a:pPr>
            <a:endParaRPr dirty="0"/>
          </a:p>
          <a:p>
            <a:pPr marL="0" lvl="0" indent="0" algn="l" rtl="0">
              <a:lnSpc>
                <a:spcPct val="100000"/>
              </a:lnSpc>
              <a:spcBef>
                <a:spcPts val="360"/>
              </a:spcBef>
              <a:spcAft>
                <a:spcPts val="600"/>
              </a:spcAft>
              <a:buSzPts val="2070"/>
              <a:buNone/>
            </a:pPr>
            <a:endParaRPr dirty="0"/>
          </a:p>
        </p:txBody>
      </p:sp>
      <p:sp>
        <p:nvSpPr>
          <p:cNvPr id="2" name="Rectangle 1">
            <a:extLst>
              <a:ext uri="{FF2B5EF4-FFF2-40B4-BE49-F238E27FC236}">
                <a16:creationId xmlns:a16="http://schemas.microsoft.com/office/drawing/2014/main" id="{1E738208-6948-1941-9410-79796AE1E9B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1155CC"/>
                </a:solidFill>
                <a:effectLst/>
                <a:latin typeface="Arial" panose="020B0604020202020204" pitchFamily="34" charset="0"/>
                <a:ea typeface="Calibri" panose="020F0502020204030204" pitchFamily="34" charset="0"/>
                <a:cs typeface="Times New Roman" panose="02020603050405020304" pitchFamily="18" charset="0"/>
                <a:hlinkClick r:id="rId3"/>
              </a:rPr>
              <a:t>https://github.com/denizyuret/Knet.jl.git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descr="Graphical user interface, text, email&#10;&#10;Description automatically generated with medium confidence">
            <a:extLst>
              <a:ext uri="{FF2B5EF4-FFF2-40B4-BE49-F238E27FC236}">
                <a16:creationId xmlns:a16="http://schemas.microsoft.com/office/drawing/2014/main" id="{D537A148-F491-124D-8694-800AA2E7D51F}"/>
              </a:ext>
            </a:extLst>
          </p:cNvPr>
          <p:cNvPicPr>
            <a:picLocks noChangeAspect="1"/>
          </p:cNvPicPr>
          <p:nvPr/>
        </p:nvPicPr>
        <p:blipFill>
          <a:blip r:embed="rId4"/>
          <a:stretch>
            <a:fillRect/>
          </a:stretch>
        </p:blipFill>
        <p:spPr>
          <a:xfrm>
            <a:off x="789604" y="1597306"/>
            <a:ext cx="10507287" cy="4641448"/>
          </a:xfrm>
          <a:prstGeom prst="rect">
            <a:avLst/>
          </a:prstGeom>
        </p:spPr>
      </p:pic>
      <p:cxnSp>
        <p:nvCxnSpPr>
          <p:cNvPr id="7" name="Straight Arrow Connector 6">
            <a:extLst>
              <a:ext uri="{FF2B5EF4-FFF2-40B4-BE49-F238E27FC236}">
                <a16:creationId xmlns:a16="http://schemas.microsoft.com/office/drawing/2014/main" id="{A9A77E28-C95F-7A45-B76F-20B1084D2EF0}"/>
              </a:ext>
            </a:extLst>
          </p:cNvPr>
          <p:cNvCxnSpPr>
            <a:cxnSpLocks/>
          </p:cNvCxnSpPr>
          <p:nvPr/>
        </p:nvCxnSpPr>
        <p:spPr>
          <a:xfrm flipV="1">
            <a:off x="684094" y="4224760"/>
            <a:ext cx="3170276" cy="7758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C9B99E0-1EC9-2F4C-AE9C-50890679C147}"/>
              </a:ext>
            </a:extLst>
          </p:cNvPr>
          <p:cNvCxnSpPr>
            <a:cxnSpLocks/>
          </p:cNvCxnSpPr>
          <p:nvPr/>
        </p:nvCxnSpPr>
        <p:spPr>
          <a:xfrm>
            <a:off x="684094" y="5050296"/>
            <a:ext cx="611305" cy="22132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19D2785-81FB-4246-90EB-254FCAB76D9A}"/>
              </a:ext>
            </a:extLst>
          </p:cNvPr>
          <p:cNvCxnSpPr>
            <a:cxnSpLocks/>
          </p:cNvCxnSpPr>
          <p:nvPr/>
        </p:nvCxnSpPr>
        <p:spPr>
          <a:xfrm>
            <a:off x="789604" y="5050296"/>
            <a:ext cx="7940059" cy="38252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0052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g736d28e98d_5_0"/>
          <p:cNvSpPr txBox="1">
            <a:spLocks noGrp="1"/>
          </p:cNvSpPr>
          <p:nvPr>
            <p:ph type="title"/>
          </p:nvPr>
        </p:nvSpPr>
        <p:spPr>
          <a:xfrm>
            <a:off x="1295401" y="503201"/>
            <a:ext cx="9601200" cy="1303800"/>
          </a:xfrm>
          <a:prstGeom prst="rect">
            <a:avLst/>
          </a:prstGeom>
          <a:noFill/>
          <a:ln>
            <a:noFill/>
          </a:ln>
        </p:spPr>
        <p:txBody>
          <a:bodyPr spcFirstLastPara="1" wrap="square" lIns="91425" tIns="45700" rIns="91425" bIns="45700" anchor="ctr" anchorCtr="0">
            <a:noAutofit/>
          </a:bodyPr>
          <a:lstStyle/>
          <a:p>
            <a:r>
              <a:rPr lang="fr-CA" dirty="0"/>
              <a:t>Motivation - Problématique</a:t>
            </a:r>
            <a:endParaRPr dirty="0"/>
          </a:p>
        </p:txBody>
      </p:sp>
      <p:sp>
        <p:nvSpPr>
          <p:cNvPr id="223" name="Google Shape;223;g736d28e98d_5_0"/>
          <p:cNvSpPr txBox="1">
            <a:spLocks noGrp="1"/>
          </p:cNvSpPr>
          <p:nvPr>
            <p:ph type="body" idx="1"/>
          </p:nvPr>
        </p:nvSpPr>
        <p:spPr>
          <a:xfrm>
            <a:off x="1295401" y="2556932"/>
            <a:ext cx="9601200" cy="3318900"/>
          </a:xfrm>
          <a:prstGeom prst="rect">
            <a:avLst/>
          </a:prstGeom>
          <a:noFill/>
          <a:ln>
            <a:noFill/>
          </a:ln>
        </p:spPr>
        <p:txBody>
          <a:bodyPr spcFirstLastPara="1" wrap="square" lIns="91425" tIns="45700" rIns="91425" bIns="45700" anchor="t" anchorCtr="0">
            <a:noAutofit/>
          </a:bodyPr>
          <a:lstStyle/>
          <a:p>
            <a:pPr marL="76200" lvl="0" indent="0" algn="l" rtl="0">
              <a:lnSpc>
                <a:spcPct val="100000"/>
              </a:lnSpc>
              <a:spcBef>
                <a:spcPts val="0"/>
              </a:spcBef>
              <a:spcAft>
                <a:spcPts val="0"/>
              </a:spcAft>
              <a:buClr>
                <a:srgbClr val="262626"/>
              </a:buClr>
              <a:buSzPts val="2400"/>
              <a:buNone/>
            </a:pPr>
            <a:endParaRPr lang="fr-CA" dirty="0"/>
          </a:p>
          <a:p>
            <a:pPr marL="76200" lvl="0" indent="0" algn="l" rtl="0">
              <a:lnSpc>
                <a:spcPct val="100000"/>
              </a:lnSpc>
              <a:spcBef>
                <a:spcPts val="0"/>
              </a:spcBef>
              <a:spcAft>
                <a:spcPts val="0"/>
              </a:spcAft>
              <a:buClr>
                <a:srgbClr val="262626"/>
              </a:buClr>
              <a:buSzPts val="2400"/>
              <a:buNone/>
            </a:pPr>
            <a:endParaRPr dirty="0"/>
          </a:p>
          <a:p>
            <a:pPr marL="0" lvl="0" indent="0" algn="l" rtl="0">
              <a:lnSpc>
                <a:spcPct val="100000"/>
              </a:lnSpc>
              <a:spcBef>
                <a:spcPts val="360"/>
              </a:spcBef>
              <a:spcAft>
                <a:spcPts val="600"/>
              </a:spcAft>
              <a:buSzPts val="2070"/>
              <a:buNone/>
            </a:pPr>
            <a:endParaRPr dirty="0"/>
          </a:p>
        </p:txBody>
      </p:sp>
      <p:sp>
        <p:nvSpPr>
          <p:cNvPr id="2" name="Rectangle 1">
            <a:extLst>
              <a:ext uri="{FF2B5EF4-FFF2-40B4-BE49-F238E27FC236}">
                <a16:creationId xmlns:a16="http://schemas.microsoft.com/office/drawing/2014/main" id="{1E738208-6948-1941-9410-79796AE1E9B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1155CC"/>
                </a:solidFill>
                <a:effectLst/>
                <a:latin typeface="Arial" panose="020B0604020202020204" pitchFamily="34" charset="0"/>
                <a:ea typeface="Calibri" panose="020F0502020204030204" pitchFamily="34" charset="0"/>
                <a:cs typeface="Times New Roman" panose="02020603050405020304" pitchFamily="18" charset="0"/>
                <a:hlinkClick r:id="rId3"/>
              </a:rPr>
              <a:t>https://github.com/denizyuret/Knet.jl.git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4" name="Picture 3" descr="Graphical user interface, application, table&#10;&#10;Description automatically generated">
            <a:extLst>
              <a:ext uri="{FF2B5EF4-FFF2-40B4-BE49-F238E27FC236}">
                <a16:creationId xmlns:a16="http://schemas.microsoft.com/office/drawing/2014/main" id="{4D2ADB33-00E2-314A-AA40-3BDD160C2B29}"/>
              </a:ext>
            </a:extLst>
          </p:cNvPr>
          <p:cNvPicPr>
            <a:picLocks noChangeAspect="1"/>
          </p:cNvPicPr>
          <p:nvPr/>
        </p:nvPicPr>
        <p:blipFill>
          <a:blip r:embed="rId4"/>
          <a:stretch>
            <a:fillRect/>
          </a:stretch>
        </p:blipFill>
        <p:spPr>
          <a:xfrm>
            <a:off x="312526" y="1807001"/>
            <a:ext cx="11354133" cy="4395016"/>
          </a:xfrm>
          <a:prstGeom prst="rect">
            <a:avLst/>
          </a:prstGeom>
        </p:spPr>
      </p:pic>
      <p:cxnSp>
        <p:nvCxnSpPr>
          <p:cNvPr id="12" name="Straight Arrow Connector 11">
            <a:extLst>
              <a:ext uri="{FF2B5EF4-FFF2-40B4-BE49-F238E27FC236}">
                <a16:creationId xmlns:a16="http://schemas.microsoft.com/office/drawing/2014/main" id="{39E65116-EDFB-CC41-BEDD-8D53421820B4}"/>
              </a:ext>
            </a:extLst>
          </p:cNvPr>
          <p:cNvCxnSpPr>
            <a:cxnSpLocks/>
          </p:cNvCxnSpPr>
          <p:nvPr/>
        </p:nvCxnSpPr>
        <p:spPr>
          <a:xfrm flipV="1">
            <a:off x="1461052" y="3221465"/>
            <a:ext cx="2935356" cy="20753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Left Brace 7">
            <a:extLst>
              <a:ext uri="{FF2B5EF4-FFF2-40B4-BE49-F238E27FC236}">
                <a16:creationId xmlns:a16="http://schemas.microsoft.com/office/drawing/2014/main" id="{EFE8A08B-2B1C-1040-8A2B-816806FB862A}"/>
              </a:ext>
            </a:extLst>
          </p:cNvPr>
          <p:cNvSpPr/>
          <p:nvPr/>
        </p:nvSpPr>
        <p:spPr>
          <a:xfrm>
            <a:off x="4396408" y="2763078"/>
            <a:ext cx="235227" cy="964096"/>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e 14">
            <a:extLst>
              <a:ext uri="{FF2B5EF4-FFF2-40B4-BE49-F238E27FC236}">
                <a16:creationId xmlns:a16="http://schemas.microsoft.com/office/drawing/2014/main" id="{776D5AF8-8166-4D40-B95F-0C70ED8FC938}"/>
              </a:ext>
            </a:extLst>
          </p:cNvPr>
          <p:cNvSpPr/>
          <p:nvPr/>
        </p:nvSpPr>
        <p:spPr>
          <a:xfrm>
            <a:off x="3955775" y="3887386"/>
            <a:ext cx="675860" cy="2194591"/>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A48F453E-F946-F54B-A05B-92AD9C4508BB}"/>
              </a:ext>
            </a:extLst>
          </p:cNvPr>
          <p:cNvCxnSpPr>
            <a:cxnSpLocks/>
          </p:cNvCxnSpPr>
          <p:nvPr/>
        </p:nvCxnSpPr>
        <p:spPr>
          <a:xfrm flipV="1">
            <a:off x="970724" y="4985867"/>
            <a:ext cx="2935356" cy="20753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0820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g736d28e98d_5_0"/>
          <p:cNvSpPr txBox="1">
            <a:spLocks noGrp="1"/>
          </p:cNvSpPr>
          <p:nvPr>
            <p:ph type="title"/>
          </p:nvPr>
        </p:nvSpPr>
        <p:spPr>
          <a:xfrm>
            <a:off x="1295402" y="982132"/>
            <a:ext cx="9601200" cy="1303800"/>
          </a:xfrm>
          <a:prstGeom prst="rect">
            <a:avLst/>
          </a:prstGeom>
          <a:noFill/>
          <a:ln>
            <a:noFill/>
          </a:ln>
        </p:spPr>
        <p:txBody>
          <a:bodyPr spcFirstLastPara="1" wrap="square" lIns="91425" tIns="45700" rIns="91425" bIns="45700" anchor="ctr" anchorCtr="0">
            <a:noAutofit/>
          </a:bodyPr>
          <a:lstStyle/>
          <a:p>
            <a:r>
              <a:rPr lang="fr-CA" dirty="0"/>
              <a:t>Motivation - Problématique</a:t>
            </a:r>
            <a:endParaRPr dirty="0"/>
          </a:p>
        </p:txBody>
      </p:sp>
      <p:sp>
        <p:nvSpPr>
          <p:cNvPr id="223" name="Google Shape;223;g736d28e98d_5_0"/>
          <p:cNvSpPr txBox="1">
            <a:spLocks noGrp="1"/>
          </p:cNvSpPr>
          <p:nvPr>
            <p:ph type="body" idx="1"/>
          </p:nvPr>
        </p:nvSpPr>
        <p:spPr>
          <a:xfrm>
            <a:off x="1295401" y="2556932"/>
            <a:ext cx="9601200" cy="3318900"/>
          </a:xfrm>
          <a:prstGeom prst="rect">
            <a:avLst/>
          </a:prstGeom>
          <a:noFill/>
          <a:ln>
            <a:noFill/>
          </a:ln>
        </p:spPr>
        <p:txBody>
          <a:bodyPr spcFirstLastPara="1" wrap="square" lIns="91425" tIns="45700" rIns="91425" bIns="45700" anchor="t" anchorCtr="0">
            <a:noAutofit/>
          </a:bodyPr>
          <a:lstStyle/>
          <a:p>
            <a:pPr marL="76200" lvl="0" indent="0" algn="l" rtl="0">
              <a:lnSpc>
                <a:spcPct val="100000"/>
              </a:lnSpc>
              <a:spcBef>
                <a:spcPts val="0"/>
              </a:spcBef>
              <a:spcAft>
                <a:spcPts val="0"/>
              </a:spcAft>
              <a:buClr>
                <a:srgbClr val="262626"/>
              </a:buClr>
              <a:buSzPts val="2400"/>
              <a:buNone/>
            </a:pPr>
            <a:endParaRPr lang="fr-CA" dirty="0"/>
          </a:p>
          <a:p>
            <a:pPr marL="76200" lvl="0" indent="0" algn="l" rtl="0">
              <a:lnSpc>
                <a:spcPct val="100000"/>
              </a:lnSpc>
              <a:spcBef>
                <a:spcPts val="0"/>
              </a:spcBef>
              <a:spcAft>
                <a:spcPts val="0"/>
              </a:spcAft>
              <a:buClr>
                <a:srgbClr val="262626"/>
              </a:buClr>
              <a:buSzPts val="2400"/>
              <a:buNone/>
            </a:pPr>
            <a:endParaRPr dirty="0"/>
          </a:p>
        </p:txBody>
      </p:sp>
      <p:sp>
        <p:nvSpPr>
          <p:cNvPr id="2" name="Rectangle 1">
            <a:extLst>
              <a:ext uri="{FF2B5EF4-FFF2-40B4-BE49-F238E27FC236}">
                <a16:creationId xmlns:a16="http://schemas.microsoft.com/office/drawing/2014/main" id="{1E738208-6948-1941-9410-79796AE1E9B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1155CC"/>
                </a:solidFill>
                <a:effectLst/>
                <a:latin typeface="Arial" panose="020B0604020202020204" pitchFamily="34" charset="0"/>
                <a:ea typeface="Calibri" panose="020F0502020204030204" pitchFamily="34" charset="0"/>
                <a:cs typeface="Times New Roman" panose="02020603050405020304" pitchFamily="18" charset="0"/>
                <a:hlinkClick r:id="rId3"/>
              </a:rPr>
              <a:t>https://github.com/denizyuret/Knet.jl.git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descr="Graphical user interface, application, table&#10;&#10;Description automatically generated">
            <a:extLst>
              <a:ext uri="{FF2B5EF4-FFF2-40B4-BE49-F238E27FC236}">
                <a16:creationId xmlns:a16="http://schemas.microsoft.com/office/drawing/2014/main" id="{5E2DCF2E-960C-5244-968D-3B1FEE33634D}"/>
              </a:ext>
            </a:extLst>
          </p:cNvPr>
          <p:cNvPicPr>
            <a:picLocks noChangeAspect="1"/>
          </p:cNvPicPr>
          <p:nvPr/>
        </p:nvPicPr>
        <p:blipFill>
          <a:blip r:embed="rId4"/>
          <a:stretch>
            <a:fillRect/>
          </a:stretch>
        </p:blipFill>
        <p:spPr>
          <a:xfrm>
            <a:off x="595935" y="2100262"/>
            <a:ext cx="11105528" cy="4386263"/>
          </a:xfrm>
          <a:prstGeom prst="rect">
            <a:avLst/>
          </a:prstGeom>
        </p:spPr>
      </p:pic>
    </p:spTree>
    <p:extLst>
      <p:ext uri="{BB962C8B-B14F-4D97-AF65-F5344CB8AC3E}">
        <p14:creationId xmlns:p14="http://schemas.microsoft.com/office/powerpoint/2010/main" val="139942544"/>
      </p:ext>
    </p:extLst>
  </p:cSld>
  <p:clrMapOvr>
    <a:masterClrMapping/>
  </p:clrMapOvr>
</p:sld>
</file>

<file path=ppt/theme/theme1.xml><?xml version="1.0" encoding="utf-8"?>
<a:theme xmlns:a="http://schemas.openxmlformats.org/drawingml/2006/main" name="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545</TotalTime>
  <Words>970</Words>
  <Application>Microsoft Macintosh PowerPoint</Application>
  <PresentationFormat>Widescreen</PresentationFormat>
  <Paragraphs>90</Paragraphs>
  <Slides>17</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Calibri</vt:lpstr>
      <vt:lpstr>Garamond</vt:lpstr>
      <vt:lpstr>Arial</vt:lpstr>
      <vt:lpstr>Organic</vt:lpstr>
      <vt:lpstr> Projet mi- session Analyse profils des accidents Montréal 2019</vt:lpstr>
      <vt:lpstr>Plan de la présentation du projet</vt:lpstr>
      <vt:lpstr>Motivation ( choix du sujet – Problématique) </vt:lpstr>
      <vt:lpstr>Motivation - Problématique</vt:lpstr>
      <vt:lpstr>Motivation ( choix du sujet – Problématique) </vt:lpstr>
      <vt:lpstr>Motivation - Problématique</vt:lpstr>
      <vt:lpstr>Motivation - Problématique</vt:lpstr>
      <vt:lpstr>Motivation - Problématique</vt:lpstr>
      <vt:lpstr>Motivation - Problématique</vt:lpstr>
      <vt:lpstr>Motivation - Problématique</vt:lpstr>
      <vt:lpstr>PowerPoint Presentation</vt:lpstr>
      <vt:lpstr>Choix des algorithmes sélectionnés </vt:lpstr>
      <vt:lpstr>PowerPoint Presentation</vt:lpstr>
      <vt:lpstr>Analyse des résultats </vt:lpstr>
      <vt:lpstr>Analyse des résultats </vt:lpstr>
      <vt:lpstr>Analyse des résultats </vt:lpstr>
      <vt:lpstr>Perspectives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Mise en place d’un écosystème de l’IA en lien avec langage Julia</dc:title>
  <dc:creator>Issam B.</dc:creator>
  <cp:lastModifiedBy>Toros, Mohamed</cp:lastModifiedBy>
  <cp:revision>12</cp:revision>
  <dcterms:created xsi:type="dcterms:W3CDTF">2020-03-12T19:34:35Z</dcterms:created>
  <dcterms:modified xsi:type="dcterms:W3CDTF">2021-09-20T03:14:52Z</dcterms:modified>
</cp:coreProperties>
</file>